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wdp" ContentType="image/vnd.ms-photo"/>
  <Default Extension="wmv" ContentType="video/x-ms-wm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7470" r:id="rId1"/>
  </p:sldMasterIdLst>
  <p:notesMasterIdLst>
    <p:notesMasterId r:id="rId21"/>
  </p:notesMasterIdLst>
  <p:sldIdLst>
    <p:sldId id="256" r:id="rId2"/>
    <p:sldId id="257" r:id="rId3"/>
    <p:sldId id="300" r:id="rId4"/>
    <p:sldId id="301" r:id="rId5"/>
    <p:sldId id="289" r:id="rId6"/>
    <p:sldId id="290" r:id="rId7"/>
    <p:sldId id="291" r:id="rId8"/>
    <p:sldId id="285" r:id="rId9"/>
    <p:sldId id="286" r:id="rId10"/>
    <p:sldId id="287" r:id="rId11"/>
    <p:sldId id="271" r:id="rId12"/>
    <p:sldId id="295" r:id="rId13"/>
    <p:sldId id="294" r:id="rId14"/>
    <p:sldId id="303" r:id="rId15"/>
    <p:sldId id="297" r:id="rId16"/>
    <p:sldId id="304" r:id="rId17"/>
    <p:sldId id="292" r:id="rId18"/>
    <p:sldId id="305" r:id="rId19"/>
    <p:sldId id="278" r:id="rId20"/>
  </p:sldIdLst>
  <p:sldSz cx="9144000" cy="5143500" type="screen16x9"/>
  <p:notesSz cx="6858000" cy="9144000"/>
  <p:embeddedFontLst>
    <p:embeddedFont>
      <p:font typeface="Gill Sans MT" panose="020B0502020104020203" pitchFamily="34" charset="0"/>
      <p:regular r:id="rId22"/>
      <p:bold r:id="rId23"/>
      <p:italic r:id="rId24"/>
      <p:boldItalic r:id="rId25"/>
    </p:embeddedFont>
    <p:embeddedFont>
      <p:font typeface="Raleway" pitchFamily="2" charset="0"/>
      <p:regular r:id="rId26"/>
      <p:bold r:id="rId27"/>
      <p:italic r:id="rId28"/>
      <p:boldItalic r:id="rId29"/>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FAB2661-F296-47C8-BC28-C4A088AF2C0C}">
  <a:tblStyle styleId="{2FAB2661-F296-47C8-BC28-C4A088AF2C0C}"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7" d="100"/>
          <a:sy n="77" d="100"/>
        </p:scale>
        <p:origin x="980" y="3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presProps" Target="presProps.xml"/><Relationship Id="rId8" Type="http://schemas.openxmlformats.org/officeDocument/2006/relationships/slide" Target="slides/slide7.xml"/></Relationships>
</file>

<file path=ppt/diagrams/_rels/data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 Id="rId4" Type="http://schemas.microsoft.com/office/2007/relationships/hdphoto" Target="../media/hdphoto1.wdp"/></Relationships>
</file>

<file path=ppt/diagrams/_rels/data4.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jpg"/><Relationship Id="rId2" Type="http://schemas.openxmlformats.org/officeDocument/2006/relationships/image" Target="../media/image5.png"/><Relationship Id="rId1" Type="http://schemas.openxmlformats.org/officeDocument/2006/relationships/image" Target="../media/image4.png"/><Relationship Id="rId6" Type="http://schemas.openxmlformats.org/officeDocument/2006/relationships/image" Target="../media/image9.jpg"/><Relationship Id="rId5" Type="http://schemas.openxmlformats.org/officeDocument/2006/relationships/image" Target="../media/image8.jpg"/><Relationship Id="rId4" Type="http://schemas.openxmlformats.org/officeDocument/2006/relationships/image" Target="../media/image7.png"/></Relationships>
</file>

<file path=ppt/diagrams/_rels/drawing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 Id="rId4" Type="http://schemas.microsoft.com/office/2007/relationships/hdphoto" Target="../media/hdphoto1.wdp"/></Relationships>
</file>

<file path=ppt/diagrams/_rels/drawing4.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jpg"/><Relationship Id="rId2" Type="http://schemas.openxmlformats.org/officeDocument/2006/relationships/image" Target="../media/image5.png"/><Relationship Id="rId1" Type="http://schemas.openxmlformats.org/officeDocument/2006/relationships/image" Target="../media/image4.png"/><Relationship Id="rId6" Type="http://schemas.openxmlformats.org/officeDocument/2006/relationships/image" Target="../media/image9.jpg"/><Relationship Id="rId5" Type="http://schemas.openxmlformats.org/officeDocument/2006/relationships/image" Target="../media/image8.jpg"/><Relationship Id="rId4" Type="http://schemas.openxmlformats.org/officeDocument/2006/relationships/image" Target="../media/image7.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F71A7E2-0DFA-4EFB-A0E5-65397F2B8E1F}" type="doc">
      <dgm:prSet loTypeId="urn:microsoft.com/office/officeart/2008/layout/BubblePictureList" loCatId="picture" qsTypeId="urn:microsoft.com/office/officeart/2005/8/quickstyle/simple1" qsCatId="simple" csTypeId="urn:microsoft.com/office/officeart/2005/8/colors/accent1_2" csCatId="accent1" phldr="1"/>
      <dgm:spPr/>
      <dgm:t>
        <a:bodyPr/>
        <a:lstStyle/>
        <a:p>
          <a:endParaRPr lang="en-US"/>
        </a:p>
      </dgm:t>
    </dgm:pt>
    <dgm:pt modelId="{CC773072-80C3-4554-B611-34A604E0E384}">
      <dgm:prSet phldrT="[Text]"/>
      <dgm:spPr/>
      <dgm:t>
        <a:bodyPr/>
        <a:lstStyle/>
        <a:p>
          <a:r>
            <a:rPr lang="en-US" dirty="0"/>
            <a:t>20,000 Fresh CSE Graduate</a:t>
          </a:r>
        </a:p>
      </dgm:t>
    </dgm:pt>
    <dgm:pt modelId="{622BAAD9-F309-4E12-94C8-37CFFCEA5492}" type="parTrans" cxnId="{BC71AF02-DDC0-469A-8F1B-B7DF17B25B0E}">
      <dgm:prSet/>
      <dgm:spPr/>
      <dgm:t>
        <a:bodyPr/>
        <a:lstStyle/>
        <a:p>
          <a:endParaRPr lang="en-US"/>
        </a:p>
      </dgm:t>
    </dgm:pt>
    <dgm:pt modelId="{F61F3D80-9FB2-4B9F-A334-22EE82224DAC}" type="sibTrans" cxnId="{BC71AF02-DDC0-469A-8F1B-B7DF17B25B0E}">
      <dgm:prSet/>
      <dgm:spPr>
        <a:blipFill>
          <a:blip xmlns:r="http://schemas.openxmlformats.org/officeDocument/2006/relationships" r:embed="rId1"/>
          <a:srcRect/>
          <a:stretch>
            <a:fillRect/>
          </a:stretch>
        </a:blipFill>
      </dgm:spPr>
      <dgm:t>
        <a:bodyPr/>
        <a:lstStyle/>
        <a:p>
          <a:endParaRPr lang="en-US"/>
        </a:p>
      </dgm:t>
    </dgm:pt>
    <dgm:pt modelId="{DA139622-CB1C-4A08-BD93-1078713EE95C}">
      <dgm:prSet phldrT="[Text]"/>
      <dgm:spPr/>
      <dgm:t>
        <a:bodyPr/>
        <a:lstStyle/>
        <a:p>
          <a:r>
            <a:rPr lang="en-US" dirty="0"/>
            <a:t>On basic coding skills, mathematics, and English: 80% </a:t>
          </a:r>
        </a:p>
      </dgm:t>
    </dgm:pt>
    <dgm:pt modelId="{A396B2F8-B568-4151-B53C-62C82ECED227}" type="parTrans" cxnId="{325A7306-966F-48FB-BD81-E554135F2160}">
      <dgm:prSet/>
      <dgm:spPr/>
      <dgm:t>
        <a:bodyPr/>
        <a:lstStyle/>
        <a:p>
          <a:endParaRPr lang="en-US"/>
        </a:p>
      </dgm:t>
    </dgm:pt>
    <dgm:pt modelId="{6C9AD810-D010-4A50-BD76-C8CBB7BDD542}" type="sibTrans" cxnId="{325A7306-966F-48FB-BD81-E554135F2160}">
      <dgm:prSet/>
      <dgm:spPr>
        <a:blipFill>
          <a:blip xmlns:r="http://schemas.openxmlformats.org/officeDocument/2006/relationships" r:embed="rId2"/>
          <a:srcRect/>
          <a:stretch>
            <a:fillRect/>
          </a:stretch>
        </a:blipFill>
      </dgm:spPr>
      <dgm:t>
        <a:bodyPr/>
        <a:lstStyle/>
        <a:p>
          <a:endParaRPr lang="en-US"/>
        </a:p>
      </dgm:t>
    </dgm:pt>
    <dgm:pt modelId="{2D8A5BC7-FA60-46DE-A310-16F81B6F9D89}">
      <dgm:prSet phldrT="[Text]"/>
      <dgm:spPr/>
      <dgm:t>
        <a:bodyPr/>
        <a:lstStyle/>
        <a:p>
          <a:r>
            <a:rPr lang="en-US" dirty="0"/>
            <a:t>Annual new technical personnel: 7,500 - 8,000.</a:t>
          </a:r>
        </a:p>
      </dgm:t>
    </dgm:pt>
    <dgm:pt modelId="{69E2B76C-657D-4ADA-9962-78E0A4B00088}" type="parTrans" cxnId="{95D42622-D1D2-4CB0-87A8-E3F07A4FC5B1}">
      <dgm:prSet/>
      <dgm:spPr/>
      <dgm:t>
        <a:bodyPr/>
        <a:lstStyle/>
        <a:p>
          <a:endParaRPr lang="en-US"/>
        </a:p>
      </dgm:t>
    </dgm:pt>
    <dgm:pt modelId="{68A3B1BA-D449-440D-8480-B09FBCFE5B11}" type="sibTrans" cxnId="{95D42622-D1D2-4CB0-87A8-E3F07A4FC5B1}">
      <dgm:prSet/>
      <dgm:spPr>
        <a:blipFill dpi="0" rotWithShape="1">
          <a:blip xmlns:r="http://schemas.openxmlformats.org/officeDocument/2006/relationships" r:embed="rId3">
            <a:extLst>
              <a:ext uri="{BEBA8EAE-BF5A-486C-A8C5-ECC9F3942E4B}">
                <a14:imgProps xmlns:a14="http://schemas.microsoft.com/office/drawing/2010/main">
                  <a14:imgLayer r:embed="rId4">
                    <a14:imgEffect>
                      <a14:brightnessContrast bright="4000"/>
                    </a14:imgEffect>
                  </a14:imgLayer>
                </a14:imgProps>
              </a:ext>
            </a:extLst>
          </a:blip>
          <a:srcRect/>
          <a:stretch>
            <a:fillRect l="-52965" r="-7035"/>
          </a:stretch>
        </a:blipFill>
      </dgm:spPr>
      <dgm:t>
        <a:bodyPr/>
        <a:lstStyle/>
        <a:p>
          <a:endParaRPr lang="en-US"/>
        </a:p>
      </dgm:t>
    </dgm:pt>
    <dgm:pt modelId="{B19A4001-EDC8-4750-8BE0-630B54294737}" type="pres">
      <dgm:prSet presAssocID="{7F71A7E2-0DFA-4EFB-A0E5-65397F2B8E1F}" presName="Name0" presStyleCnt="0">
        <dgm:presLayoutVars>
          <dgm:chMax val="8"/>
          <dgm:chPref val="8"/>
          <dgm:dir/>
        </dgm:presLayoutVars>
      </dgm:prSet>
      <dgm:spPr/>
    </dgm:pt>
    <dgm:pt modelId="{E3CEC54B-B396-4770-968E-B995BB8A6D63}" type="pres">
      <dgm:prSet presAssocID="{CC773072-80C3-4554-B611-34A604E0E384}" presName="parent_text_1" presStyleLbl="revTx" presStyleIdx="0" presStyleCnt="3" custScaleX="46778" custLinFactNeighborX="2814" custLinFactNeighborY="24269">
        <dgm:presLayoutVars>
          <dgm:chMax val="0"/>
          <dgm:chPref val="0"/>
          <dgm:bulletEnabled val="1"/>
        </dgm:presLayoutVars>
      </dgm:prSet>
      <dgm:spPr/>
    </dgm:pt>
    <dgm:pt modelId="{DE301B7D-201A-48FB-A385-175384BD5870}" type="pres">
      <dgm:prSet presAssocID="{CC773072-80C3-4554-B611-34A604E0E384}" presName="image_accent_1" presStyleCnt="0"/>
      <dgm:spPr/>
    </dgm:pt>
    <dgm:pt modelId="{ED16D59D-2695-44EF-9EAE-A0E275619223}" type="pres">
      <dgm:prSet presAssocID="{CC773072-80C3-4554-B611-34A604E0E384}" presName="imageAccentRepeatNode" presStyleLbl="alignNode1" presStyleIdx="0" presStyleCnt="6"/>
      <dgm:spPr/>
    </dgm:pt>
    <dgm:pt modelId="{A3F72B71-A807-4B03-A6F5-D2E96F8CE051}" type="pres">
      <dgm:prSet presAssocID="{CC773072-80C3-4554-B611-34A604E0E384}" presName="accent_1" presStyleLbl="alignNode1" presStyleIdx="1" presStyleCnt="6" custLinFactNeighborX="-5754"/>
      <dgm:spPr/>
    </dgm:pt>
    <dgm:pt modelId="{C4673F84-1149-46FD-B97A-58913E0C76A8}" type="pres">
      <dgm:prSet presAssocID="{F61F3D80-9FB2-4B9F-A334-22EE82224DAC}" presName="image_1" presStyleCnt="0"/>
      <dgm:spPr/>
    </dgm:pt>
    <dgm:pt modelId="{6B4BA082-2EBA-4840-8B86-F2DE147A8991}" type="pres">
      <dgm:prSet presAssocID="{F61F3D80-9FB2-4B9F-A334-22EE82224DAC}" presName="imageRepeatNode" presStyleLbl="fgImgPlace1" presStyleIdx="0" presStyleCnt="3"/>
      <dgm:spPr/>
    </dgm:pt>
    <dgm:pt modelId="{4BE4FA74-F510-43FC-84F1-5A75012F3747}" type="pres">
      <dgm:prSet presAssocID="{DA139622-CB1C-4A08-BD93-1078713EE95C}" presName="parent_text_2" presStyleLbl="revTx" presStyleIdx="1" presStyleCnt="3" custScaleX="119549" custLinFactNeighborX="5208" custLinFactNeighborY="-881">
        <dgm:presLayoutVars>
          <dgm:chMax val="0"/>
          <dgm:chPref val="0"/>
          <dgm:bulletEnabled val="1"/>
        </dgm:presLayoutVars>
      </dgm:prSet>
      <dgm:spPr/>
    </dgm:pt>
    <dgm:pt modelId="{43D4A6AD-9C6C-4A3A-9AF3-35887C5FD979}" type="pres">
      <dgm:prSet presAssocID="{DA139622-CB1C-4A08-BD93-1078713EE95C}" presName="image_accent_2" presStyleCnt="0"/>
      <dgm:spPr/>
    </dgm:pt>
    <dgm:pt modelId="{8909F997-1D38-4350-892C-F47170CB3963}" type="pres">
      <dgm:prSet presAssocID="{DA139622-CB1C-4A08-BD93-1078713EE95C}" presName="imageAccentRepeatNode" presStyleLbl="alignNode1" presStyleIdx="2" presStyleCnt="6"/>
      <dgm:spPr/>
    </dgm:pt>
    <dgm:pt modelId="{00912262-B5A3-464E-9475-A40075FF4668}" type="pres">
      <dgm:prSet presAssocID="{6C9AD810-D010-4A50-BD76-C8CBB7BDD542}" presName="image_2" presStyleCnt="0"/>
      <dgm:spPr/>
    </dgm:pt>
    <dgm:pt modelId="{5F2048B8-CAF3-471F-976A-0016A47BEDA4}" type="pres">
      <dgm:prSet presAssocID="{6C9AD810-D010-4A50-BD76-C8CBB7BDD542}" presName="imageRepeatNode" presStyleLbl="fgImgPlace1" presStyleIdx="1" presStyleCnt="3"/>
      <dgm:spPr/>
    </dgm:pt>
    <dgm:pt modelId="{43AB81B4-BD5C-4A10-A335-625502CAC9D4}" type="pres">
      <dgm:prSet presAssocID="{2D8A5BC7-FA60-46DE-A310-16F81B6F9D89}" presName="image_accent_3" presStyleCnt="0"/>
      <dgm:spPr/>
    </dgm:pt>
    <dgm:pt modelId="{722C8CDA-2C88-4E90-8925-80D65FD2F764}" type="pres">
      <dgm:prSet presAssocID="{2D8A5BC7-FA60-46DE-A310-16F81B6F9D89}" presName="imageAccentRepeatNode" presStyleLbl="alignNode1" presStyleIdx="3" presStyleCnt="6"/>
      <dgm:spPr/>
    </dgm:pt>
    <dgm:pt modelId="{2BD0889C-13CD-4910-BB1D-94D79E8C2710}" type="pres">
      <dgm:prSet presAssocID="{2D8A5BC7-FA60-46DE-A310-16F81B6F9D89}" presName="parent_text_3" presStyleLbl="revTx" presStyleIdx="2" presStyleCnt="3">
        <dgm:presLayoutVars>
          <dgm:chMax val="0"/>
          <dgm:chPref val="0"/>
          <dgm:bulletEnabled val="1"/>
        </dgm:presLayoutVars>
      </dgm:prSet>
      <dgm:spPr/>
    </dgm:pt>
    <dgm:pt modelId="{7F832AB1-C799-46AF-9D32-134F5B93CECC}" type="pres">
      <dgm:prSet presAssocID="{2D8A5BC7-FA60-46DE-A310-16F81B6F9D89}" presName="accent_2" presStyleLbl="alignNode1" presStyleIdx="4" presStyleCnt="6"/>
      <dgm:spPr/>
    </dgm:pt>
    <dgm:pt modelId="{4BF0583E-EA58-4B24-999D-15FA9645B93B}" type="pres">
      <dgm:prSet presAssocID="{2D8A5BC7-FA60-46DE-A310-16F81B6F9D89}" presName="accent_3" presStyleLbl="alignNode1" presStyleIdx="5" presStyleCnt="6"/>
      <dgm:spPr/>
    </dgm:pt>
    <dgm:pt modelId="{DEA782A5-E411-442C-9E36-79C5DC886C62}" type="pres">
      <dgm:prSet presAssocID="{68A3B1BA-D449-440D-8480-B09FBCFE5B11}" presName="image_3" presStyleCnt="0"/>
      <dgm:spPr/>
    </dgm:pt>
    <dgm:pt modelId="{A8BC56A9-3633-4253-8F9C-75C2BA13BB0F}" type="pres">
      <dgm:prSet presAssocID="{68A3B1BA-D449-440D-8480-B09FBCFE5B11}" presName="imageRepeatNode" presStyleLbl="fgImgPlace1" presStyleIdx="2" presStyleCnt="3" custLinFactNeighborX="696" custLinFactNeighborY="-696"/>
      <dgm:spPr/>
    </dgm:pt>
  </dgm:ptLst>
  <dgm:cxnLst>
    <dgm:cxn modelId="{BC71AF02-DDC0-469A-8F1B-B7DF17B25B0E}" srcId="{7F71A7E2-0DFA-4EFB-A0E5-65397F2B8E1F}" destId="{CC773072-80C3-4554-B611-34A604E0E384}" srcOrd="0" destOrd="0" parTransId="{622BAAD9-F309-4E12-94C8-37CFFCEA5492}" sibTransId="{F61F3D80-9FB2-4B9F-A334-22EE82224DAC}"/>
    <dgm:cxn modelId="{325A7306-966F-48FB-BD81-E554135F2160}" srcId="{7F71A7E2-0DFA-4EFB-A0E5-65397F2B8E1F}" destId="{DA139622-CB1C-4A08-BD93-1078713EE95C}" srcOrd="1" destOrd="0" parTransId="{A396B2F8-B568-4151-B53C-62C82ECED227}" sibTransId="{6C9AD810-D010-4A50-BD76-C8CBB7BDD542}"/>
    <dgm:cxn modelId="{5F906408-37CF-42E3-A4C8-58E99315F678}" type="presOf" srcId="{2D8A5BC7-FA60-46DE-A310-16F81B6F9D89}" destId="{2BD0889C-13CD-4910-BB1D-94D79E8C2710}" srcOrd="0" destOrd="0" presId="urn:microsoft.com/office/officeart/2008/layout/BubblePictureList"/>
    <dgm:cxn modelId="{D837A510-601E-41D0-82B7-94E93863BF95}" type="presOf" srcId="{DA139622-CB1C-4A08-BD93-1078713EE95C}" destId="{4BE4FA74-F510-43FC-84F1-5A75012F3747}" srcOrd="0" destOrd="0" presId="urn:microsoft.com/office/officeart/2008/layout/BubblePictureList"/>
    <dgm:cxn modelId="{95D42622-D1D2-4CB0-87A8-E3F07A4FC5B1}" srcId="{7F71A7E2-0DFA-4EFB-A0E5-65397F2B8E1F}" destId="{2D8A5BC7-FA60-46DE-A310-16F81B6F9D89}" srcOrd="2" destOrd="0" parTransId="{69E2B76C-657D-4ADA-9962-78E0A4B00088}" sibTransId="{68A3B1BA-D449-440D-8480-B09FBCFE5B11}"/>
    <dgm:cxn modelId="{AA385F31-D4A7-4323-B5AB-293EA4DA49D7}" type="presOf" srcId="{F61F3D80-9FB2-4B9F-A334-22EE82224DAC}" destId="{6B4BA082-2EBA-4840-8B86-F2DE147A8991}" srcOrd="0" destOrd="0" presId="urn:microsoft.com/office/officeart/2008/layout/BubblePictureList"/>
    <dgm:cxn modelId="{9602517C-5465-46A7-B63A-F7704B468024}" type="presOf" srcId="{68A3B1BA-D449-440D-8480-B09FBCFE5B11}" destId="{A8BC56A9-3633-4253-8F9C-75C2BA13BB0F}" srcOrd="0" destOrd="0" presId="urn:microsoft.com/office/officeart/2008/layout/BubblePictureList"/>
    <dgm:cxn modelId="{78636081-CC4C-4792-9CD7-A7EAADBBD99D}" type="presOf" srcId="{7F71A7E2-0DFA-4EFB-A0E5-65397F2B8E1F}" destId="{B19A4001-EDC8-4750-8BE0-630B54294737}" srcOrd="0" destOrd="0" presId="urn:microsoft.com/office/officeart/2008/layout/BubblePictureList"/>
    <dgm:cxn modelId="{6C007EBF-6E5B-42A5-9FD7-6934EB75551F}" type="presOf" srcId="{6C9AD810-D010-4A50-BD76-C8CBB7BDD542}" destId="{5F2048B8-CAF3-471F-976A-0016A47BEDA4}" srcOrd="0" destOrd="0" presId="urn:microsoft.com/office/officeart/2008/layout/BubblePictureList"/>
    <dgm:cxn modelId="{DEA46CE9-78AE-4297-AA39-A047F080D3DF}" type="presOf" srcId="{CC773072-80C3-4554-B611-34A604E0E384}" destId="{E3CEC54B-B396-4770-968E-B995BB8A6D63}" srcOrd="0" destOrd="0" presId="urn:microsoft.com/office/officeart/2008/layout/BubblePictureList"/>
    <dgm:cxn modelId="{35E83F0D-0652-4F32-ADF9-7A5C3B734E7D}" type="presParOf" srcId="{B19A4001-EDC8-4750-8BE0-630B54294737}" destId="{E3CEC54B-B396-4770-968E-B995BB8A6D63}" srcOrd="0" destOrd="0" presId="urn:microsoft.com/office/officeart/2008/layout/BubblePictureList"/>
    <dgm:cxn modelId="{087887DD-6D28-4FB6-B15F-A08A1BC5B371}" type="presParOf" srcId="{B19A4001-EDC8-4750-8BE0-630B54294737}" destId="{DE301B7D-201A-48FB-A385-175384BD5870}" srcOrd="1" destOrd="0" presId="urn:microsoft.com/office/officeart/2008/layout/BubblePictureList"/>
    <dgm:cxn modelId="{1BF37C69-2417-4786-B5B0-B77AF6A769B7}" type="presParOf" srcId="{DE301B7D-201A-48FB-A385-175384BD5870}" destId="{ED16D59D-2695-44EF-9EAE-A0E275619223}" srcOrd="0" destOrd="0" presId="urn:microsoft.com/office/officeart/2008/layout/BubblePictureList"/>
    <dgm:cxn modelId="{82298573-985E-49F6-A069-F5EBAF2DD10B}" type="presParOf" srcId="{B19A4001-EDC8-4750-8BE0-630B54294737}" destId="{A3F72B71-A807-4B03-A6F5-D2E96F8CE051}" srcOrd="2" destOrd="0" presId="urn:microsoft.com/office/officeart/2008/layout/BubblePictureList"/>
    <dgm:cxn modelId="{8315CB0B-55D3-49B2-8FE4-0835CFDA765E}" type="presParOf" srcId="{B19A4001-EDC8-4750-8BE0-630B54294737}" destId="{C4673F84-1149-46FD-B97A-58913E0C76A8}" srcOrd="3" destOrd="0" presId="urn:microsoft.com/office/officeart/2008/layout/BubblePictureList"/>
    <dgm:cxn modelId="{C69261EF-079F-443E-BC42-775C98A446BA}" type="presParOf" srcId="{C4673F84-1149-46FD-B97A-58913E0C76A8}" destId="{6B4BA082-2EBA-4840-8B86-F2DE147A8991}" srcOrd="0" destOrd="0" presId="urn:microsoft.com/office/officeart/2008/layout/BubblePictureList"/>
    <dgm:cxn modelId="{DB6A474F-109C-4C49-8060-310EEC74CFB6}" type="presParOf" srcId="{B19A4001-EDC8-4750-8BE0-630B54294737}" destId="{4BE4FA74-F510-43FC-84F1-5A75012F3747}" srcOrd="4" destOrd="0" presId="urn:microsoft.com/office/officeart/2008/layout/BubblePictureList"/>
    <dgm:cxn modelId="{5735475F-2812-4FA5-B3BE-F707CB7A6234}" type="presParOf" srcId="{B19A4001-EDC8-4750-8BE0-630B54294737}" destId="{43D4A6AD-9C6C-4A3A-9AF3-35887C5FD979}" srcOrd="5" destOrd="0" presId="urn:microsoft.com/office/officeart/2008/layout/BubblePictureList"/>
    <dgm:cxn modelId="{555DAA91-5FEA-462E-8292-8137B3D654BD}" type="presParOf" srcId="{43D4A6AD-9C6C-4A3A-9AF3-35887C5FD979}" destId="{8909F997-1D38-4350-892C-F47170CB3963}" srcOrd="0" destOrd="0" presId="urn:microsoft.com/office/officeart/2008/layout/BubblePictureList"/>
    <dgm:cxn modelId="{765162C1-183D-4157-A461-1CB721614FC2}" type="presParOf" srcId="{B19A4001-EDC8-4750-8BE0-630B54294737}" destId="{00912262-B5A3-464E-9475-A40075FF4668}" srcOrd="6" destOrd="0" presId="urn:microsoft.com/office/officeart/2008/layout/BubblePictureList"/>
    <dgm:cxn modelId="{226FE6D6-61F9-4BB1-B4CA-E5AD50D66433}" type="presParOf" srcId="{00912262-B5A3-464E-9475-A40075FF4668}" destId="{5F2048B8-CAF3-471F-976A-0016A47BEDA4}" srcOrd="0" destOrd="0" presId="urn:microsoft.com/office/officeart/2008/layout/BubblePictureList"/>
    <dgm:cxn modelId="{6516C0D4-5460-4097-949D-1947ECAE3F3C}" type="presParOf" srcId="{B19A4001-EDC8-4750-8BE0-630B54294737}" destId="{43AB81B4-BD5C-4A10-A335-625502CAC9D4}" srcOrd="7" destOrd="0" presId="urn:microsoft.com/office/officeart/2008/layout/BubblePictureList"/>
    <dgm:cxn modelId="{50F8309F-35B9-4579-8565-54E19FA8C1A6}" type="presParOf" srcId="{43AB81B4-BD5C-4A10-A335-625502CAC9D4}" destId="{722C8CDA-2C88-4E90-8925-80D65FD2F764}" srcOrd="0" destOrd="0" presId="urn:microsoft.com/office/officeart/2008/layout/BubblePictureList"/>
    <dgm:cxn modelId="{3E298072-9A27-44A7-B424-C6EA609392B8}" type="presParOf" srcId="{B19A4001-EDC8-4750-8BE0-630B54294737}" destId="{2BD0889C-13CD-4910-BB1D-94D79E8C2710}" srcOrd="8" destOrd="0" presId="urn:microsoft.com/office/officeart/2008/layout/BubblePictureList"/>
    <dgm:cxn modelId="{B9DA96A2-2144-4664-936F-16AC8E89A087}" type="presParOf" srcId="{B19A4001-EDC8-4750-8BE0-630B54294737}" destId="{7F832AB1-C799-46AF-9D32-134F5B93CECC}" srcOrd="9" destOrd="0" presId="urn:microsoft.com/office/officeart/2008/layout/BubblePictureList"/>
    <dgm:cxn modelId="{4355F3A4-689E-4C95-9662-D4625B8587F0}" type="presParOf" srcId="{B19A4001-EDC8-4750-8BE0-630B54294737}" destId="{4BF0583E-EA58-4B24-999D-15FA9645B93B}" srcOrd="10" destOrd="0" presId="urn:microsoft.com/office/officeart/2008/layout/BubblePictureList"/>
    <dgm:cxn modelId="{5408328D-4EC3-4355-B183-F88FF8F82BE7}" type="presParOf" srcId="{B19A4001-EDC8-4750-8BE0-630B54294737}" destId="{DEA782A5-E411-442C-9E36-79C5DC886C62}" srcOrd="11" destOrd="0" presId="urn:microsoft.com/office/officeart/2008/layout/BubblePictureList"/>
    <dgm:cxn modelId="{2784D33C-7869-48ED-9635-779E0C6E33C2}" type="presParOf" srcId="{DEA782A5-E411-442C-9E36-79C5DC886C62}" destId="{A8BC56A9-3633-4253-8F9C-75C2BA13BB0F}" srcOrd="0" destOrd="0" presId="urn:microsoft.com/office/officeart/2008/layout/BubblePictur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1BA4936-389C-48FB-B0A7-3CA573FB6596}" type="doc">
      <dgm:prSet loTypeId="urn:microsoft.com/office/officeart/2005/8/layout/matrix1" loCatId="matrix" qsTypeId="urn:microsoft.com/office/officeart/2005/8/quickstyle/simple1" qsCatId="simple" csTypeId="urn:microsoft.com/office/officeart/2005/8/colors/accent1_2" csCatId="accent1" phldr="1"/>
      <dgm:spPr/>
      <dgm:t>
        <a:bodyPr/>
        <a:lstStyle/>
        <a:p>
          <a:endParaRPr lang="en-US"/>
        </a:p>
      </dgm:t>
    </dgm:pt>
    <dgm:pt modelId="{F9F40B29-ECDE-415A-B0A0-AB270CCA86E0}">
      <dgm:prSet phldrT="[Text]" custT="1"/>
      <dgm:spPr/>
      <dgm:t>
        <a:bodyPr/>
        <a:lstStyle/>
        <a:p>
          <a:r>
            <a:rPr lang="en-US" sz="2000" dirty="0"/>
            <a:t>Why I propose The Model ?</a:t>
          </a:r>
        </a:p>
      </dgm:t>
    </dgm:pt>
    <dgm:pt modelId="{F627F56A-1714-4ECE-A962-F5227030117E}" type="parTrans" cxnId="{63350890-B381-414E-BD46-9AB1091F6019}">
      <dgm:prSet/>
      <dgm:spPr/>
      <dgm:t>
        <a:bodyPr/>
        <a:lstStyle/>
        <a:p>
          <a:endParaRPr lang="en-US"/>
        </a:p>
      </dgm:t>
    </dgm:pt>
    <dgm:pt modelId="{A05024A2-3288-41EF-8378-3F2424B13FA4}" type="sibTrans" cxnId="{63350890-B381-414E-BD46-9AB1091F6019}">
      <dgm:prSet/>
      <dgm:spPr/>
      <dgm:t>
        <a:bodyPr/>
        <a:lstStyle/>
        <a:p>
          <a:endParaRPr lang="en-US"/>
        </a:p>
      </dgm:t>
    </dgm:pt>
    <dgm:pt modelId="{BA6810C6-3A58-4902-9074-9FCCF6283E72}">
      <dgm:prSet phldrT="[Text]"/>
      <dgm:spPr/>
      <dgm:t>
        <a:bodyPr/>
        <a:lstStyle/>
        <a:p>
          <a:r>
            <a:rPr kumimoji="0" lang="en-US" altLang="en-US" b="0" i="0" u="none" strike="noStrike" cap="none" normalizeH="0" baseline="0" dirty="0">
              <a:ln>
                <a:noFill/>
              </a:ln>
              <a:effectLst/>
            </a:rPr>
            <a:t>Large number of students studying Computer Science and Engineering (CSE) from Bangladesh</a:t>
          </a:r>
          <a:endParaRPr lang="en-US" dirty="0"/>
        </a:p>
      </dgm:t>
    </dgm:pt>
    <dgm:pt modelId="{40FC4E70-0896-460B-B497-14CFCCE3C9BE}" type="parTrans" cxnId="{FCBAFF7E-BC15-4362-8BBF-8D300A030A83}">
      <dgm:prSet/>
      <dgm:spPr/>
      <dgm:t>
        <a:bodyPr/>
        <a:lstStyle/>
        <a:p>
          <a:endParaRPr lang="en-US"/>
        </a:p>
      </dgm:t>
    </dgm:pt>
    <dgm:pt modelId="{E48FCD3E-755E-40E7-85D2-0D8EFDFD417E}" type="sibTrans" cxnId="{FCBAFF7E-BC15-4362-8BBF-8D300A030A83}">
      <dgm:prSet/>
      <dgm:spPr/>
      <dgm:t>
        <a:bodyPr/>
        <a:lstStyle/>
        <a:p>
          <a:endParaRPr lang="en-US"/>
        </a:p>
      </dgm:t>
    </dgm:pt>
    <dgm:pt modelId="{B40EFB05-89E7-4DC5-84FE-2CC8EE5BFD7B}">
      <dgm:prSet phldrT="[Text]"/>
      <dgm:spPr/>
      <dgm:t>
        <a:bodyPr/>
        <a:lstStyle/>
        <a:p>
          <a:r>
            <a:rPr kumimoji="0" lang="en-US" altLang="en-US" b="0" i="0" u="none" strike="noStrike" cap="none" normalizeH="0" baseline="0" dirty="0">
              <a:ln>
                <a:noFill/>
              </a:ln>
              <a:effectLst/>
            </a:rPr>
            <a:t>Choice of career path is complex due to numerous career options, job competitions and due to a lack of guidance. </a:t>
          </a:r>
          <a:endParaRPr lang="en-US" dirty="0"/>
        </a:p>
      </dgm:t>
    </dgm:pt>
    <dgm:pt modelId="{DC022673-E02E-40B1-B765-78864B7064B9}" type="parTrans" cxnId="{CF36D747-0CA7-4453-9688-743FBA594D8B}">
      <dgm:prSet/>
      <dgm:spPr/>
      <dgm:t>
        <a:bodyPr/>
        <a:lstStyle/>
        <a:p>
          <a:endParaRPr lang="en-US"/>
        </a:p>
      </dgm:t>
    </dgm:pt>
    <dgm:pt modelId="{2E910A9C-EFDE-4CBC-AA39-CEF67D2BB97F}" type="sibTrans" cxnId="{CF36D747-0CA7-4453-9688-743FBA594D8B}">
      <dgm:prSet/>
      <dgm:spPr/>
      <dgm:t>
        <a:bodyPr/>
        <a:lstStyle/>
        <a:p>
          <a:endParaRPr lang="en-US"/>
        </a:p>
      </dgm:t>
    </dgm:pt>
    <dgm:pt modelId="{3E26398F-27BF-466A-847F-C827AAF08690}">
      <dgm:prSet phldrT="[Text]"/>
      <dgm:spPr/>
      <dgm:t>
        <a:bodyPr/>
        <a:lstStyle/>
        <a:p>
          <a:r>
            <a:rPr kumimoji="0" lang="en-US" altLang="en-US" b="0" i="0" u="none" strike="noStrike" cap="none" normalizeH="0" baseline="0" dirty="0">
              <a:ln>
                <a:noFill/>
              </a:ln>
              <a:effectLst/>
            </a:rPr>
            <a:t>Machine learning techniques have certain advantages for those who are still confused about choosing a career. </a:t>
          </a:r>
          <a:endParaRPr lang="en-US" dirty="0"/>
        </a:p>
      </dgm:t>
    </dgm:pt>
    <dgm:pt modelId="{F855451D-71AE-479B-88C0-0F6DA182C7C4}" type="parTrans" cxnId="{000BE569-BE9B-4473-B2E8-88ED04F33534}">
      <dgm:prSet/>
      <dgm:spPr/>
      <dgm:t>
        <a:bodyPr/>
        <a:lstStyle/>
        <a:p>
          <a:endParaRPr lang="en-US"/>
        </a:p>
      </dgm:t>
    </dgm:pt>
    <dgm:pt modelId="{ECAC39E1-4403-4AC0-8C57-9BFCB82EF918}" type="sibTrans" cxnId="{000BE569-BE9B-4473-B2E8-88ED04F33534}">
      <dgm:prSet/>
      <dgm:spPr/>
      <dgm:t>
        <a:bodyPr/>
        <a:lstStyle/>
        <a:p>
          <a:endParaRPr lang="en-US"/>
        </a:p>
      </dgm:t>
    </dgm:pt>
    <dgm:pt modelId="{4A6B7CC9-D643-4CF5-B03E-E6E2045376CB}">
      <dgm:prSet phldrT="[Text]"/>
      <dgm:spPr/>
      <dgm:t>
        <a:bodyPr/>
        <a:lstStyle/>
        <a:p>
          <a:pPr>
            <a:buSzTx/>
          </a:pPr>
          <a:r>
            <a:rPr lang="en-US" dirty="0"/>
            <a:t>According to the survey conducted by the Council of Scientific and Industrial Research’s (CSIR), about 40% of students are confused about their career options. </a:t>
          </a:r>
        </a:p>
      </dgm:t>
    </dgm:pt>
    <dgm:pt modelId="{B84582E2-0217-4274-9015-AEAA72C81CFE}" type="parTrans" cxnId="{E1751A40-73F0-4920-9B4D-68F2E645DE56}">
      <dgm:prSet/>
      <dgm:spPr/>
      <dgm:t>
        <a:bodyPr/>
        <a:lstStyle/>
        <a:p>
          <a:endParaRPr lang="en-US"/>
        </a:p>
      </dgm:t>
    </dgm:pt>
    <dgm:pt modelId="{C6631D6A-D35D-4018-A804-AE47D1D043F5}" type="sibTrans" cxnId="{E1751A40-73F0-4920-9B4D-68F2E645DE56}">
      <dgm:prSet/>
      <dgm:spPr/>
      <dgm:t>
        <a:bodyPr/>
        <a:lstStyle/>
        <a:p>
          <a:endParaRPr lang="en-US"/>
        </a:p>
      </dgm:t>
    </dgm:pt>
    <dgm:pt modelId="{6F396084-09CD-4C34-85E2-08A4E3745427}" type="pres">
      <dgm:prSet presAssocID="{81BA4936-389C-48FB-B0A7-3CA573FB6596}" presName="diagram" presStyleCnt="0">
        <dgm:presLayoutVars>
          <dgm:chMax val="1"/>
          <dgm:dir/>
          <dgm:animLvl val="ctr"/>
          <dgm:resizeHandles val="exact"/>
        </dgm:presLayoutVars>
      </dgm:prSet>
      <dgm:spPr/>
    </dgm:pt>
    <dgm:pt modelId="{BDB04B8B-59A5-4790-90AD-C2FD1E0F11A5}" type="pres">
      <dgm:prSet presAssocID="{81BA4936-389C-48FB-B0A7-3CA573FB6596}" presName="matrix" presStyleCnt="0"/>
      <dgm:spPr/>
    </dgm:pt>
    <dgm:pt modelId="{E48E64DA-0054-42A3-A784-4503BE4977D5}" type="pres">
      <dgm:prSet presAssocID="{81BA4936-389C-48FB-B0A7-3CA573FB6596}" presName="tile1" presStyleLbl="node1" presStyleIdx="0" presStyleCnt="4" custScaleY="104910" custLinFactNeighborY="1256"/>
      <dgm:spPr/>
    </dgm:pt>
    <dgm:pt modelId="{FFA97FF3-0214-439E-A82C-0E2D8052F718}" type="pres">
      <dgm:prSet presAssocID="{81BA4936-389C-48FB-B0A7-3CA573FB6596}" presName="tile1text" presStyleLbl="node1" presStyleIdx="0" presStyleCnt="4">
        <dgm:presLayoutVars>
          <dgm:chMax val="0"/>
          <dgm:chPref val="0"/>
          <dgm:bulletEnabled val="1"/>
        </dgm:presLayoutVars>
      </dgm:prSet>
      <dgm:spPr/>
    </dgm:pt>
    <dgm:pt modelId="{E11085CC-C755-40C5-AC6B-818BF05BBFDC}" type="pres">
      <dgm:prSet presAssocID="{81BA4936-389C-48FB-B0A7-3CA573FB6596}" presName="tile2" presStyleLbl="node1" presStyleIdx="1" presStyleCnt="4" custScaleY="102398" custLinFactNeighborX="273" custLinFactNeighborY="-1636"/>
      <dgm:spPr/>
    </dgm:pt>
    <dgm:pt modelId="{26E273C9-2144-4FDB-9067-2D679C94E66D}" type="pres">
      <dgm:prSet presAssocID="{81BA4936-389C-48FB-B0A7-3CA573FB6596}" presName="tile2text" presStyleLbl="node1" presStyleIdx="1" presStyleCnt="4">
        <dgm:presLayoutVars>
          <dgm:chMax val="0"/>
          <dgm:chPref val="0"/>
          <dgm:bulletEnabled val="1"/>
        </dgm:presLayoutVars>
      </dgm:prSet>
      <dgm:spPr/>
    </dgm:pt>
    <dgm:pt modelId="{DA6B9E1E-AE75-41DD-8C60-44406A2F3580}" type="pres">
      <dgm:prSet presAssocID="{81BA4936-389C-48FB-B0A7-3CA573FB6596}" presName="tile3" presStyleLbl="node1" presStyleIdx="2" presStyleCnt="4"/>
      <dgm:spPr/>
    </dgm:pt>
    <dgm:pt modelId="{3283C6FC-4D53-4CE4-BD3F-2630AE44C4BB}" type="pres">
      <dgm:prSet presAssocID="{81BA4936-389C-48FB-B0A7-3CA573FB6596}" presName="tile3text" presStyleLbl="node1" presStyleIdx="2" presStyleCnt="4">
        <dgm:presLayoutVars>
          <dgm:chMax val="0"/>
          <dgm:chPref val="0"/>
          <dgm:bulletEnabled val="1"/>
        </dgm:presLayoutVars>
      </dgm:prSet>
      <dgm:spPr/>
    </dgm:pt>
    <dgm:pt modelId="{8C7CEB61-80D7-4EAC-8C9B-23377D04D3D0}" type="pres">
      <dgm:prSet presAssocID="{81BA4936-389C-48FB-B0A7-3CA573FB6596}" presName="tile4" presStyleLbl="node1" presStyleIdx="3" presStyleCnt="4" custLinFactNeighborY="4063"/>
      <dgm:spPr/>
    </dgm:pt>
    <dgm:pt modelId="{53324AC1-E279-4FED-AE63-E6752C9086B9}" type="pres">
      <dgm:prSet presAssocID="{81BA4936-389C-48FB-B0A7-3CA573FB6596}" presName="tile4text" presStyleLbl="node1" presStyleIdx="3" presStyleCnt="4">
        <dgm:presLayoutVars>
          <dgm:chMax val="0"/>
          <dgm:chPref val="0"/>
          <dgm:bulletEnabled val="1"/>
        </dgm:presLayoutVars>
      </dgm:prSet>
      <dgm:spPr/>
    </dgm:pt>
    <dgm:pt modelId="{D47BF91E-6EA3-4C5D-A5AC-1531D3DB7C21}" type="pres">
      <dgm:prSet presAssocID="{81BA4936-389C-48FB-B0A7-3CA573FB6596}" presName="centerTile" presStyleLbl="fgShp" presStyleIdx="0" presStyleCnt="1">
        <dgm:presLayoutVars>
          <dgm:chMax val="0"/>
          <dgm:chPref val="0"/>
        </dgm:presLayoutVars>
      </dgm:prSet>
      <dgm:spPr/>
    </dgm:pt>
  </dgm:ptLst>
  <dgm:cxnLst>
    <dgm:cxn modelId="{E1751A40-73F0-4920-9B4D-68F2E645DE56}" srcId="{F9F40B29-ECDE-415A-B0A0-AB270CCA86E0}" destId="{4A6B7CC9-D643-4CF5-B03E-E6E2045376CB}" srcOrd="3" destOrd="0" parTransId="{B84582E2-0217-4274-9015-AEAA72C81CFE}" sibTransId="{C6631D6A-D35D-4018-A804-AE47D1D043F5}"/>
    <dgm:cxn modelId="{DE69D744-CCCF-4560-B150-B0A1B44F5A89}" type="presOf" srcId="{81BA4936-389C-48FB-B0A7-3CA573FB6596}" destId="{6F396084-09CD-4C34-85E2-08A4E3745427}" srcOrd="0" destOrd="0" presId="urn:microsoft.com/office/officeart/2005/8/layout/matrix1"/>
    <dgm:cxn modelId="{090F4D66-AE0D-41DB-AE49-D5C1CB2324F4}" type="presOf" srcId="{BA6810C6-3A58-4902-9074-9FCCF6283E72}" destId="{FFA97FF3-0214-439E-A82C-0E2D8052F718}" srcOrd="1" destOrd="0" presId="urn:microsoft.com/office/officeart/2005/8/layout/matrix1"/>
    <dgm:cxn modelId="{CF36D747-0CA7-4453-9688-743FBA594D8B}" srcId="{F9F40B29-ECDE-415A-B0A0-AB270CCA86E0}" destId="{B40EFB05-89E7-4DC5-84FE-2CC8EE5BFD7B}" srcOrd="1" destOrd="0" parTransId="{DC022673-E02E-40B1-B765-78864B7064B9}" sibTransId="{2E910A9C-EFDE-4CBC-AA39-CEF67D2BB97F}"/>
    <dgm:cxn modelId="{6A671669-1BC1-42DD-A692-A3CFD904BD21}" type="presOf" srcId="{3E26398F-27BF-466A-847F-C827AAF08690}" destId="{3283C6FC-4D53-4CE4-BD3F-2630AE44C4BB}" srcOrd="1" destOrd="0" presId="urn:microsoft.com/office/officeart/2005/8/layout/matrix1"/>
    <dgm:cxn modelId="{000BE569-BE9B-4473-B2E8-88ED04F33534}" srcId="{F9F40B29-ECDE-415A-B0A0-AB270CCA86E0}" destId="{3E26398F-27BF-466A-847F-C827AAF08690}" srcOrd="2" destOrd="0" parTransId="{F855451D-71AE-479B-88C0-0F6DA182C7C4}" sibTransId="{ECAC39E1-4403-4AC0-8C57-9BFCB82EF918}"/>
    <dgm:cxn modelId="{F6AF7955-E308-428B-B07B-334375F664D9}" type="presOf" srcId="{F9F40B29-ECDE-415A-B0A0-AB270CCA86E0}" destId="{D47BF91E-6EA3-4C5D-A5AC-1531D3DB7C21}" srcOrd="0" destOrd="0" presId="urn:microsoft.com/office/officeart/2005/8/layout/matrix1"/>
    <dgm:cxn modelId="{11D9677A-B74E-465E-AA35-FFAEA3E80501}" type="presOf" srcId="{4A6B7CC9-D643-4CF5-B03E-E6E2045376CB}" destId="{8C7CEB61-80D7-4EAC-8C9B-23377D04D3D0}" srcOrd="0" destOrd="0" presId="urn:microsoft.com/office/officeart/2005/8/layout/matrix1"/>
    <dgm:cxn modelId="{FCBAFF7E-BC15-4362-8BBF-8D300A030A83}" srcId="{F9F40B29-ECDE-415A-B0A0-AB270CCA86E0}" destId="{BA6810C6-3A58-4902-9074-9FCCF6283E72}" srcOrd="0" destOrd="0" parTransId="{40FC4E70-0896-460B-B497-14CFCCE3C9BE}" sibTransId="{E48FCD3E-755E-40E7-85D2-0D8EFDFD417E}"/>
    <dgm:cxn modelId="{63350890-B381-414E-BD46-9AB1091F6019}" srcId="{81BA4936-389C-48FB-B0A7-3CA573FB6596}" destId="{F9F40B29-ECDE-415A-B0A0-AB270CCA86E0}" srcOrd="0" destOrd="0" parTransId="{F627F56A-1714-4ECE-A962-F5227030117E}" sibTransId="{A05024A2-3288-41EF-8378-3F2424B13FA4}"/>
    <dgm:cxn modelId="{52841794-182E-4522-AE59-15D432C426A8}" type="presOf" srcId="{B40EFB05-89E7-4DC5-84FE-2CC8EE5BFD7B}" destId="{E11085CC-C755-40C5-AC6B-818BF05BBFDC}" srcOrd="0" destOrd="0" presId="urn:microsoft.com/office/officeart/2005/8/layout/matrix1"/>
    <dgm:cxn modelId="{A2FA40AB-116E-4581-BF7B-ADF649435D0A}" type="presOf" srcId="{B40EFB05-89E7-4DC5-84FE-2CC8EE5BFD7B}" destId="{26E273C9-2144-4FDB-9067-2D679C94E66D}" srcOrd="1" destOrd="0" presId="urn:microsoft.com/office/officeart/2005/8/layout/matrix1"/>
    <dgm:cxn modelId="{94A0C2BD-12AD-4998-81D0-F3DE799BC7C8}" type="presOf" srcId="{4A6B7CC9-D643-4CF5-B03E-E6E2045376CB}" destId="{53324AC1-E279-4FED-AE63-E6752C9086B9}" srcOrd="1" destOrd="0" presId="urn:microsoft.com/office/officeart/2005/8/layout/matrix1"/>
    <dgm:cxn modelId="{DC9448DA-8C11-439D-ACF4-91A4C995CD2D}" type="presOf" srcId="{BA6810C6-3A58-4902-9074-9FCCF6283E72}" destId="{E48E64DA-0054-42A3-A784-4503BE4977D5}" srcOrd="0" destOrd="0" presId="urn:microsoft.com/office/officeart/2005/8/layout/matrix1"/>
    <dgm:cxn modelId="{CD9274FC-FFB1-4102-A23E-2EFB350ABB99}" type="presOf" srcId="{3E26398F-27BF-466A-847F-C827AAF08690}" destId="{DA6B9E1E-AE75-41DD-8C60-44406A2F3580}" srcOrd="0" destOrd="0" presId="urn:microsoft.com/office/officeart/2005/8/layout/matrix1"/>
    <dgm:cxn modelId="{E0F751EA-2771-4345-889F-9551CA6728C1}" type="presParOf" srcId="{6F396084-09CD-4C34-85E2-08A4E3745427}" destId="{BDB04B8B-59A5-4790-90AD-C2FD1E0F11A5}" srcOrd="0" destOrd="0" presId="urn:microsoft.com/office/officeart/2005/8/layout/matrix1"/>
    <dgm:cxn modelId="{ACCB3568-D99C-4DF3-9C08-73E6D70EAE55}" type="presParOf" srcId="{BDB04B8B-59A5-4790-90AD-C2FD1E0F11A5}" destId="{E48E64DA-0054-42A3-A784-4503BE4977D5}" srcOrd="0" destOrd="0" presId="urn:microsoft.com/office/officeart/2005/8/layout/matrix1"/>
    <dgm:cxn modelId="{D7907FEB-D41C-4D3F-80EF-7ED502DA40CF}" type="presParOf" srcId="{BDB04B8B-59A5-4790-90AD-C2FD1E0F11A5}" destId="{FFA97FF3-0214-439E-A82C-0E2D8052F718}" srcOrd="1" destOrd="0" presId="urn:microsoft.com/office/officeart/2005/8/layout/matrix1"/>
    <dgm:cxn modelId="{E4812BF5-080A-4415-BA17-708ACE2C8852}" type="presParOf" srcId="{BDB04B8B-59A5-4790-90AD-C2FD1E0F11A5}" destId="{E11085CC-C755-40C5-AC6B-818BF05BBFDC}" srcOrd="2" destOrd="0" presId="urn:microsoft.com/office/officeart/2005/8/layout/matrix1"/>
    <dgm:cxn modelId="{0CC8AF5A-BFC2-4F8A-8B0D-C88DDB30334E}" type="presParOf" srcId="{BDB04B8B-59A5-4790-90AD-C2FD1E0F11A5}" destId="{26E273C9-2144-4FDB-9067-2D679C94E66D}" srcOrd="3" destOrd="0" presId="urn:microsoft.com/office/officeart/2005/8/layout/matrix1"/>
    <dgm:cxn modelId="{42184101-AE0D-47B5-91A1-1C013B08D814}" type="presParOf" srcId="{BDB04B8B-59A5-4790-90AD-C2FD1E0F11A5}" destId="{DA6B9E1E-AE75-41DD-8C60-44406A2F3580}" srcOrd="4" destOrd="0" presId="urn:microsoft.com/office/officeart/2005/8/layout/matrix1"/>
    <dgm:cxn modelId="{AB4B1012-F5B7-4986-8B90-BD734B002147}" type="presParOf" srcId="{BDB04B8B-59A5-4790-90AD-C2FD1E0F11A5}" destId="{3283C6FC-4D53-4CE4-BD3F-2630AE44C4BB}" srcOrd="5" destOrd="0" presId="urn:microsoft.com/office/officeart/2005/8/layout/matrix1"/>
    <dgm:cxn modelId="{F2649286-1670-46E1-A6E1-F20BD0F877F3}" type="presParOf" srcId="{BDB04B8B-59A5-4790-90AD-C2FD1E0F11A5}" destId="{8C7CEB61-80D7-4EAC-8C9B-23377D04D3D0}" srcOrd="6" destOrd="0" presId="urn:microsoft.com/office/officeart/2005/8/layout/matrix1"/>
    <dgm:cxn modelId="{2BC1F331-DC84-47EE-958B-33A750F0F421}" type="presParOf" srcId="{BDB04B8B-59A5-4790-90AD-C2FD1E0F11A5}" destId="{53324AC1-E279-4FED-AE63-E6752C9086B9}" srcOrd="7" destOrd="0" presId="urn:microsoft.com/office/officeart/2005/8/layout/matrix1"/>
    <dgm:cxn modelId="{0D34967F-A0B6-4A3A-9A19-062B911CD24A}" type="presParOf" srcId="{6F396084-09CD-4C34-85E2-08A4E3745427}" destId="{D47BF91E-6EA3-4C5D-A5AC-1531D3DB7C21}" srcOrd="1" destOrd="0" presId="urn:microsoft.com/office/officeart/2005/8/layout/matrix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E2615DA-86F1-4DDF-8263-7EF169F04C83}" type="doc">
      <dgm:prSet loTypeId="urn:microsoft.com/office/officeart/2005/8/layout/radial5" loCatId="relationship" qsTypeId="urn:microsoft.com/office/officeart/2005/8/quickstyle/3d1" qsCatId="3D" csTypeId="urn:microsoft.com/office/officeart/2005/8/colors/accent1_2" csCatId="accent1" phldr="1"/>
      <dgm:spPr/>
      <dgm:t>
        <a:bodyPr/>
        <a:lstStyle/>
        <a:p>
          <a:endParaRPr lang="en-US"/>
        </a:p>
      </dgm:t>
    </dgm:pt>
    <dgm:pt modelId="{707B3E1F-AAA5-4EF4-8100-98380BE2D18B}">
      <dgm:prSet phldrT="[Text]"/>
      <dgm:spPr/>
      <dgm:t>
        <a:bodyPr/>
        <a:lstStyle/>
        <a:p>
          <a:r>
            <a:rPr lang="en-US" dirty="0"/>
            <a:t>Gaps in Literature</a:t>
          </a:r>
        </a:p>
      </dgm:t>
    </dgm:pt>
    <dgm:pt modelId="{4CB03FAB-3328-40EA-9E8D-ACC7F5427C78}" type="parTrans" cxnId="{14EA888A-8FBD-4356-BA0A-3CC57ADDFDB4}">
      <dgm:prSet/>
      <dgm:spPr/>
      <dgm:t>
        <a:bodyPr/>
        <a:lstStyle/>
        <a:p>
          <a:endParaRPr lang="en-US"/>
        </a:p>
      </dgm:t>
    </dgm:pt>
    <dgm:pt modelId="{BA938CAC-30A6-4D38-86CD-12E25AC6601E}" type="sibTrans" cxnId="{14EA888A-8FBD-4356-BA0A-3CC57ADDFDB4}">
      <dgm:prSet/>
      <dgm:spPr/>
      <dgm:t>
        <a:bodyPr/>
        <a:lstStyle/>
        <a:p>
          <a:endParaRPr lang="en-US"/>
        </a:p>
      </dgm:t>
    </dgm:pt>
    <dgm:pt modelId="{842E77A0-6F69-42B3-B46C-644C8D4DAA4D}">
      <dgm:prSet phldrT="[Text]"/>
      <dgm:spPr/>
      <dgm:t>
        <a:bodyPr/>
        <a:lstStyle/>
        <a:p>
          <a:r>
            <a:rPr lang="en-US" dirty="0"/>
            <a:t>There may need to use more algorithms to predict</a:t>
          </a:r>
        </a:p>
      </dgm:t>
    </dgm:pt>
    <dgm:pt modelId="{EE1EF056-AF53-4ECA-94AE-5FAE40BFC572}" type="parTrans" cxnId="{A8DABFFB-8093-4887-918E-BD5F5F33D56A}">
      <dgm:prSet/>
      <dgm:spPr/>
      <dgm:t>
        <a:bodyPr/>
        <a:lstStyle/>
        <a:p>
          <a:endParaRPr lang="en-US"/>
        </a:p>
      </dgm:t>
    </dgm:pt>
    <dgm:pt modelId="{37558972-1323-46A1-811C-2FE2EF8D5489}" type="sibTrans" cxnId="{A8DABFFB-8093-4887-918E-BD5F5F33D56A}">
      <dgm:prSet/>
      <dgm:spPr/>
      <dgm:t>
        <a:bodyPr/>
        <a:lstStyle/>
        <a:p>
          <a:endParaRPr lang="en-US"/>
        </a:p>
      </dgm:t>
    </dgm:pt>
    <dgm:pt modelId="{E6C3E6D7-F254-41F7-9B23-34E1C658ACF4}">
      <dgm:prSet phldrT="[Text]"/>
      <dgm:spPr/>
      <dgm:t>
        <a:bodyPr/>
        <a:lstStyle/>
        <a:p>
          <a:r>
            <a:rPr lang="en-US" dirty="0"/>
            <a:t>Does not work on specific fields like CSE</a:t>
          </a:r>
        </a:p>
      </dgm:t>
    </dgm:pt>
    <dgm:pt modelId="{F9B4F87C-B9B8-4D30-8CFB-026892490452}" type="parTrans" cxnId="{CC8BD52B-EE68-4ABA-B63A-4146A2D82D46}">
      <dgm:prSet/>
      <dgm:spPr/>
      <dgm:t>
        <a:bodyPr/>
        <a:lstStyle/>
        <a:p>
          <a:endParaRPr lang="en-US"/>
        </a:p>
      </dgm:t>
    </dgm:pt>
    <dgm:pt modelId="{C0864E31-A45E-4835-B907-E5CDB23C7751}" type="sibTrans" cxnId="{CC8BD52B-EE68-4ABA-B63A-4146A2D82D46}">
      <dgm:prSet/>
      <dgm:spPr/>
      <dgm:t>
        <a:bodyPr/>
        <a:lstStyle/>
        <a:p>
          <a:endParaRPr lang="en-US"/>
        </a:p>
      </dgm:t>
    </dgm:pt>
    <dgm:pt modelId="{0C80EBE3-DC06-4110-BEF5-B5A8FAC936F0}">
      <dgm:prSet phldrT="[Text]" custT="1"/>
      <dgm:spPr/>
      <dgm:t>
        <a:bodyPr/>
        <a:lstStyle/>
        <a:p>
          <a:r>
            <a:rPr lang="en-US" sz="1400" dirty="0"/>
            <a:t>Does not work based on relevant skills during the undergraduate period.</a:t>
          </a:r>
        </a:p>
      </dgm:t>
    </dgm:pt>
    <dgm:pt modelId="{688F305B-98D8-4B70-B3A9-20516BE31EBC}" type="parTrans" cxnId="{F2B5662D-5DC7-4CD3-A8C9-5E7C8915D43C}">
      <dgm:prSet/>
      <dgm:spPr/>
      <dgm:t>
        <a:bodyPr/>
        <a:lstStyle/>
        <a:p>
          <a:endParaRPr lang="en-US"/>
        </a:p>
      </dgm:t>
    </dgm:pt>
    <dgm:pt modelId="{738B8B6B-AF0B-40C1-8C84-08549ECF3A16}" type="sibTrans" cxnId="{F2B5662D-5DC7-4CD3-A8C9-5E7C8915D43C}">
      <dgm:prSet/>
      <dgm:spPr/>
      <dgm:t>
        <a:bodyPr/>
        <a:lstStyle/>
        <a:p>
          <a:endParaRPr lang="en-US"/>
        </a:p>
      </dgm:t>
    </dgm:pt>
    <dgm:pt modelId="{3AE05F9E-F2D5-4CAB-B2E9-36C0534F43A0}" type="pres">
      <dgm:prSet presAssocID="{DE2615DA-86F1-4DDF-8263-7EF169F04C83}" presName="Name0" presStyleCnt="0">
        <dgm:presLayoutVars>
          <dgm:chMax val="1"/>
          <dgm:dir/>
          <dgm:animLvl val="ctr"/>
          <dgm:resizeHandles val="exact"/>
        </dgm:presLayoutVars>
      </dgm:prSet>
      <dgm:spPr/>
    </dgm:pt>
    <dgm:pt modelId="{4BE7F550-8FFE-40FC-BACE-0B1D1D175341}" type="pres">
      <dgm:prSet presAssocID="{707B3E1F-AAA5-4EF4-8100-98380BE2D18B}" presName="centerShape" presStyleLbl="node0" presStyleIdx="0" presStyleCnt="1" custScaleX="199953" custScaleY="100589" custLinFactNeighborX="-2498" custLinFactNeighborY="-53327"/>
      <dgm:spPr/>
    </dgm:pt>
    <dgm:pt modelId="{D8C0C90C-C8AC-4CD3-A3F9-E3E00CEEE218}" type="pres">
      <dgm:prSet presAssocID="{EE1EF056-AF53-4ECA-94AE-5FAE40BFC572}" presName="parTrans" presStyleLbl="sibTrans2D1" presStyleIdx="0" presStyleCnt="3"/>
      <dgm:spPr/>
    </dgm:pt>
    <dgm:pt modelId="{6283B985-6D0F-47DC-AEA4-4167C2A97818}" type="pres">
      <dgm:prSet presAssocID="{EE1EF056-AF53-4ECA-94AE-5FAE40BFC572}" presName="connectorText" presStyleLbl="sibTrans2D1" presStyleIdx="0" presStyleCnt="3"/>
      <dgm:spPr/>
    </dgm:pt>
    <dgm:pt modelId="{040F3D35-5A7E-4080-8844-F3E3615E33A7}" type="pres">
      <dgm:prSet presAssocID="{842E77A0-6F69-42B3-B46C-644C8D4DAA4D}" presName="node" presStyleLbl="node1" presStyleIdx="0" presStyleCnt="3" custScaleX="229290" custScaleY="102814" custRadScaleRad="202528" custRadScaleInc="164751">
        <dgm:presLayoutVars>
          <dgm:bulletEnabled val="1"/>
        </dgm:presLayoutVars>
      </dgm:prSet>
      <dgm:spPr/>
    </dgm:pt>
    <dgm:pt modelId="{F6F745EC-9F9B-4F9B-A58D-666FBD56D0C0}" type="pres">
      <dgm:prSet presAssocID="{F9B4F87C-B9B8-4D30-8CFB-026892490452}" presName="parTrans" presStyleLbl="sibTrans2D1" presStyleIdx="1" presStyleCnt="3"/>
      <dgm:spPr/>
    </dgm:pt>
    <dgm:pt modelId="{3FFFFFDF-4D38-4D18-9F2A-91E0785B76BA}" type="pres">
      <dgm:prSet presAssocID="{F9B4F87C-B9B8-4D30-8CFB-026892490452}" presName="connectorText" presStyleLbl="sibTrans2D1" presStyleIdx="1" presStyleCnt="3"/>
      <dgm:spPr/>
    </dgm:pt>
    <dgm:pt modelId="{0DAC16E7-46E4-4B75-AC31-CA5F29992325}" type="pres">
      <dgm:prSet presAssocID="{E6C3E6D7-F254-41F7-9B23-34E1C658ACF4}" presName="node" presStyleLbl="node1" presStyleIdx="1" presStyleCnt="3" custScaleX="184777" custScaleY="80649" custRadScaleRad="30009" custRadScaleInc="91357">
        <dgm:presLayoutVars>
          <dgm:bulletEnabled val="1"/>
        </dgm:presLayoutVars>
      </dgm:prSet>
      <dgm:spPr/>
    </dgm:pt>
    <dgm:pt modelId="{2FE1908D-7EA1-403A-B7C8-7F00C4B6E97D}" type="pres">
      <dgm:prSet presAssocID="{688F305B-98D8-4B70-B3A9-20516BE31EBC}" presName="parTrans" presStyleLbl="sibTrans2D1" presStyleIdx="2" presStyleCnt="3"/>
      <dgm:spPr/>
    </dgm:pt>
    <dgm:pt modelId="{EE6146EC-3F24-4862-BFFE-7CC8AEE2DAC0}" type="pres">
      <dgm:prSet presAssocID="{688F305B-98D8-4B70-B3A9-20516BE31EBC}" presName="connectorText" presStyleLbl="sibTrans2D1" presStyleIdx="2" presStyleCnt="3"/>
      <dgm:spPr/>
    </dgm:pt>
    <dgm:pt modelId="{04E7EF45-5146-4870-9C00-988E2BE7AA3C}" type="pres">
      <dgm:prSet presAssocID="{0C80EBE3-DC06-4110-BEF5-B5A8FAC936F0}" presName="node" presStyleLbl="node1" presStyleIdx="2" presStyleCnt="3" custScaleX="248452" custScaleY="105685" custRadScaleRad="197017" custRadScaleInc="35389">
        <dgm:presLayoutVars>
          <dgm:bulletEnabled val="1"/>
        </dgm:presLayoutVars>
      </dgm:prSet>
      <dgm:spPr/>
    </dgm:pt>
  </dgm:ptLst>
  <dgm:cxnLst>
    <dgm:cxn modelId="{123F6710-6502-4AA8-8742-7E00C9EB984C}" type="presOf" srcId="{F9B4F87C-B9B8-4D30-8CFB-026892490452}" destId="{3FFFFFDF-4D38-4D18-9F2A-91E0785B76BA}" srcOrd="1" destOrd="0" presId="urn:microsoft.com/office/officeart/2005/8/layout/radial5"/>
    <dgm:cxn modelId="{F1BA6529-2A2A-4646-9AFE-A50FEE99AF5F}" type="presOf" srcId="{EE1EF056-AF53-4ECA-94AE-5FAE40BFC572}" destId="{6283B985-6D0F-47DC-AEA4-4167C2A97818}" srcOrd="1" destOrd="0" presId="urn:microsoft.com/office/officeart/2005/8/layout/radial5"/>
    <dgm:cxn modelId="{CC8BD52B-EE68-4ABA-B63A-4146A2D82D46}" srcId="{707B3E1F-AAA5-4EF4-8100-98380BE2D18B}" destId="{E6C3E6D7-F254-41F7-9B23-34E1C658ACF4}" srcOrd="1" destOrd="0" parTransId="{F9B4F87C-B9B8-4D30-8CFB-026892490452}" sibTransId="{C0864E31-A45E-4835-B907-E5CDB23C7751}"/>
    <dgm:cxn modelId="{F2B5662D-5DC7-4CD3-A8C9-5E7C8915D43C}" srcId="{707B3E1F-AAA5-4EF4-8100-98380BE2D18B}" destId="{0C80EBE3-DC06-4110-BEF5-B5A8FAC936F0}" srcOrd="2" destOrd="0" parTransId="{688F305B-98D8-4B70-B3A9-20516BE31EBC}" sibTransId="{738B8B6B-AF0B-40C1-8C84-08549ECF3A16}"/>
    <dgm:cxn modelId="{BFEC0531-CDDC-483B-A5E4-B999CBED783C}" type="presOf" srcId="{707B3E1F-AAA5-4EF4-8100-98380BE2D18B}" destId="{4BE7F550-8FFE-40FC-BACE-0B1D1D175341}" srcOrd="0" destOrd="0" presId="urn:microsoft.com/office/officeart/2005/8/layout/radial5"/>
    <dgm:cxn modelId="{41360762-764D-4F2D-B753-543DF69FF212}" type="presOf" srcId="{688F305B-98D8-4B70-B3A9-20516BE31EBC}" destId="{2FE1908D-7EA1-403A-B7C8-7F00C4B6E97D}" srcOrd="0" destOrd="0" presId="urn:microsoft.com/office/officeart/2005/8/layout/radial5"/>
    <dgm:cxn modelId="{CDE9BE4D-9350-4565-A311-902A47AD5C20}" type="presOf" srcId="{688F305B-98D8-4B70-B3A9-20516BE31EBC}" destId="{EE6146EC-3F24-4862-BFFE-7CC8AEE2DAC0}" srcOrd="1" destOrd="0" presId="urn:microsoft.com/office/officeart/2005/8/layout/radial5"/>
    <dgm:cxn modelId="{C7C13C4F-E5B5-4473-8A9A-4366D7B424D1}" type="presOf" srcId="{F9B4F87C-B9B8-4D30-8CFB-026892490452}" destId="{F6F745EC-9F9B-4F9B-A58D-666FBD56D0C0}" srcOrd="0" destOrd="0" presId="urn:microsoft.com/office/officeart/2005/8/layout/radial5"/>
    <dgm:cxn modelId="{14EA888A-8FBD-4356-BA0A-3CC57ADDFDB4}" srcId="{DE2615DA-86F1-4DDF-8263-7EF169F04C83}" destId="{707B3E1F-AAA5-4EF4-8100-98380BE2D18B}" srcOrd="0" destOrd="0" parTransId="{4CB03FAB-3328-40EA-9E8D-ACC7F5427C78}" sibTransId="{BA938CAC-30A6-4D38-86CD-12E25AC6601E}"/>
    <dgm:cxn modelId="{975C459E-EC13-457C-9470-B2608C6491B9}" type="presOf" srcId="{0C80EBE3-DC06-4110-BEF5-B5A8FAC936F0}" destId="{04E7EF45-5146-4870-9C00-988E2BE7AA3C}" srcOrd="0" destOrd="0" presId="urn:microsoft.com/office/officeart/2005/8/layout/radial5"/>
    <dgm:cxn modelId="{370B73C4-4264-4919-AFEC-1744C6395022}" type="presOf" srcId="{842E77A0-6F69-42B3-B46C-644C8D4DAA4D}" destId="{040F3D35-5A7E-4080-8844-F3E3615E33A7}" srcOrd="0" destOrd="0" presId="urn:microsoft.com/office/officeart/2005/8/layout/radial5"/>
    <dgm:cxn modelId="{C912E5D4-76ED-4DD4-8DA4-516DC0DF274B}" type="presOf" srcId="{EE1EF056-AF53-4ECA-94AE-5FAE40BFC572}" destId="{D8C0C90C-C8AC-4CD3-A3F9-E3E00CEEE218}" srcOrd="0" destOrd="0" presId="urn:microsoft.com/office/officeart/2005/8/layout/radial5"/>
    <dgm:cxn modelId="{6206FCDB-BA07-40A3-B275-6E3270810C48}" type="presOf" srcId="{DE2615DA-86F1-4DDF-8263-7EF169F04C83}" destId="{3AE05F9E-F2D5-4CAB-B2E9-36C0534F43A0}" srcOrd="0" destOrd="0" presId="urn:microsoft.com/office/officeart/2005/8/layout/radial5"/>
    <dgm:cxn modelId="{77A8ACEE-2157-468A-A4E6-D213F0D62FF6}" type="presOf" srcId="{E6C3E6D7-F254-41F7-9B23-34E1C658ACF4}" destId="{0DAC16E7-46E4-4B75-AC31-CA5F29992325}" srcOrd="0" destOrd="0" presId="urn:microsoft.com/office/officeart/2005/8/layout/radial5"/>
    <dgm:cxn modelId="{A8DABFFB-8093-4887-918E-BD5F5F33D56A}" srcId="{707B3E1F-AAA5-4EF4-8100-98380BE2D18B}" destId="{842E77A0-6F69-42B3-B46C-644C8D4DAA4D}" srcOrd="0" destOrd="0" parTransId="{EE1EF056-AF53-4ECA-94AE-5FAE40BFC572}" sibTransId="{37558972-1323-46A1-811C-2FE2EF8D5489}"/>
    <dgm:cxn modelId="{17E1F17E-6664-45E1-BDB9-FA8F28810C1D}" type="presParOf" srcId="{3AE05F9E-F2D5-4CAB-B2E9-36C0534F43A0}" destId="{4BE7F550-8FFE-40FC-BACE-0B1D1D175341}" srcOrd="0" destOrd="0" presId="urn:microsoft.com/office/officeart/2005/8/layout/radial5"/>
    <dgm:cxn modelId="{EE89947C-7876-4BAB-821A-12CE89CFA59C}" type="presParOf" srcId="{3AE05F9E-F2D5-4CAB-B2E9-36C0534F43A0}" destId="{D8C0C90C-C8AC-4CD3-A3F9-E3E00CEEE218}" srcOrd="1" destOrd="0" presId="urn:microsoft.com/office/officeart/2005/8/layout/radial5"/>
    <dgm:cxn modelId="{6CC21481-EF44-4D49-8984-0083CAA16EF5}" type="presParOf" srcId="{D8C0C90C-C8AC-4CD3-A3F9-E3E00CEEE218}" destId="{6283B985-6D0F-47DC-AEA4-4167C2A97818}" srcOrd="0" destOrd="0" presId="urn:microsoft.com/office/officeart/2005/8/layout/radial5"/>
    <dgm:cxn modelId="{7E68EDFC-8FE2-404D-8463-DDF9527D1FBF}" type="presParOf" srcId="{3AE05F9E-F2D5-4CAB-B2E9-36C0534F43A0}" destId="{040F3D35-5A7E-4080-8844-F3E3615E33A7}" srcOrd="2" destOrd="0" presId="urn:microsoft.com/office/officeart/2005/8/layout/radial5"/>
    <dgm:cxn modelId="{FD37BF94-611E-4113-BE0A-062FB87F01F2}" type="presParOf" srcId="{3AE05F9E-F2D5-4CAB-B2E9-36C0534F43A0}" destId="{F6F745EC-9F9B-4F9B-A58D-666FBD56D0C0}" srcOrd="3" destOrd="0" presId="urn:microsoft.com/office/officeart/2005/8/layout/radial5"/>
    <dgm:cxn modelId="{D9C4B04B-A1C2-4275-972C-83570C845A0A}" type="presParOf" srcId="{F6F745EC-9F9B-4F9B-A58D-666FBD56D0C0}" destId="{3FFFFFDF-4D38-4D18-9F2A-91E0785B76BA}" srcOrd="0" destOrd="0" presId="urn:microsoft.com/office/officeart/2005/8/layout/radial5"/>
    <dgm:cxn modelId="{11102B2E-8D9B-447C-B543-502E16703722}" type="presParOf" srcId="{3AE05F9E-F2D5-4CAB-B2E9-36C0534F43A0}" destId="{0DAC16E7-46E4-4B75-AC31-CA5F29992325}" srcOrd="4" destOrd="0" presId="urn:microsoft.com/office/officeart/2005/8/layout/radial5"/>
    <dgm:cxn modelId="{F9D16DFD-14E7-4EED-8DF8-A7E4D0CB1A62}" type="presParOf" srcId="{3AE05F9E-F2D5-4CAB-B2E9-36C0534F43A0}" destId="{2FE1908D-7EA1-403A-B7C8-7F00C4B6E97D}" srcOrd="5" destOrd="0" presId="urn:microsoft.com/office/officeart/2005/8/layout/radial5"/>
    <dgm:cxn modelId="{AC82D258-4C5E-45D4-818D-53A4D28E48C7}" type="presParOf" srcId="{2FE1908D-7EA1-403A-B7C8-7F00C4B6E97D}" destId="{EE6146EC-3F24-4862-BFFE-7CC8AEE2DAC0}" srcOrd="0" destOrd="0" presId="urn:microsoft.com/office/officeart/2005/8/layout/radial5"/>
    <dgm:cxn modelId="{2472AEEE-B9BA-41AF-807B-D31DA93F76BB}" type="presParOf" srcId="{3AE05F9E-F2D5-4CAB-B2E9-36C0534F43A0}" destId="{04E7EF45-5146-4870-9C00-988E2BE7AA3C}" srcOrd="6" destOrd="0" presId="urn:microsoft.com/office/officeart/2005/8/layout/radial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846E58B-1173-4878-9235-6BAE3AD34BB2}" type="doc">
      <dgm:prSet loTypeId="urn:microsoft.com/office/officeart/2005/8/layout/hList7" loCatId="process" qsTypeId="urn:microsoft.com/office/officeart/2005/8/quickstyle/simple1" qsCatId="simple" csTypeId="urn:microsoft.com/office/officeart/2005/8/colors/accent1_2" csCatId="accent1" phldr="1"/>
      <dgm:spPr/>
      <dgm:t>
        <a:bodyPr/>
        <a:lstStyle/>
        <a:p>
          <a:endParaRPr lang="en-US"/>
        </a:p>
      </dgm:t>
    </dgm:pt>
    <dgm:pt modelId="{6FEB56E9-6CD0-4D19-8CEB-5CD9E745CD1C}">
      <dgm:prSet phldrT="[Text]" custT="1"/>
      <dgm:spPr/>
      <dgm:t>
        <a:bodyPr/>
        <a:lstStyle/>
        <a:p>
          <a:r>
            <a:rPr lang="en-US" sz="1400" dirty="0"/>
            <a:t>Data Collection</a:t>
          </a:r>
        </a:p>
      </dgm:t>
    </dgm:pt>
    <dgm:pt modelId="{91E767CB-03A3-4108-BFCF-EE930A5A7F13}" type="parTrans" cxnId="{9069B9CF-DA60-43A3-AA0B-88010F27B906}">
      <dgm:prSet/>
      <dgm:spPr/>
      <dgm:t>
        <a:bodyPr/>
        <a:lstStyle/>
        <a:p>
          <a:endParaRPr lang="en-US"/>
        </a:p>
      </dgm:t>
    </dgm:pt>
    <dgm:pt modelId="{116E44F8-FB91-46A1-9DE8-423971DE94ED}" type="sibTrans" cxnId="{9069B9CF-DA60-43A3-AA0B-88010F27B906}">
      <dgm:prSet/>
      <dgm:spPr/>
      <dgm:t>
        <a:bodyPr/>
        <a:lstStyle/>
        <a:p>
          <a:endParaRPr lang="en-US"/>
        </a:p>
      </dgm:t>
    </dgm:pt>
    <dgm:pt modelId="{7F2AE182-3362-44BA-AF73-13FB9AFC3292}">
      <dgm:prSet phldrT="[Text]" custT="1"/>
      <dgm:spPr/>
      <dgm:t>
        <a:bodyPr/>
        <a:lstStyle/>
        <a:p>
          <a:r>
            <a:rPr lang="en-US" sz="1200" dirty="0"/>
            <a:t>Creating Questionnaire on google form</a:t>
          </a:r>
        </a:p>
      </dgm:t>
    </dgm:pt>
    <dgm:pt modelId="{6A70CCF0-6117-4CFD-B63D-11FD58EEAA06}" type="parTrans" cxnId="{3D577F38-9D05-43FA-AD1C-424667F1E05A}">
      <dgm:prSet/>
      <dgm:spPr/>
      <dgm:t>
        <a:bodyPr/>
        <a:lstStyle/>
        <a:p>
          <a:endParaRPr lang="en-US"/>
        </a:p>
      </dgm:t>
    </dgm:pt>
    <dgm:pt modelId="{E365A89A-8191-4A72-9820-56978AD8A9E6}" type="sibTrans" cxnId="{3D577F38-9D05-43FA-AD1C-424667F1E05A}">
      <dgm:prSet/>
      <dgm:spPr/>
      <dgm:t>
        <a:bodyPr/>
        <a:lstStyle/>
        <a:p>
          <a:endParaRPr lang="en-US"/>
        </a:p>
      </dgm:t>
    </dgm:pt>
    <dgm:pt modelId="{58DCAFF9-89F0-4F11-A4AE-E3B1744F41AE}">
      <dgm:prSet phldrT="[Text]" custT="1"/>
      <dgm:spPr/>
      <dgm:t>
        <a:bodyPr/>
        <a:lstStyle/>
        <a:p>
          <a:r>
            <a:rPr lang="en-US" sz="1400" dirty="0"/>
            <a:t>Converting Categorical Features into Numerical Features</a:t>
          </a:r>
        </a:p>
      </dgm:t>
    </dgm:pt>
    <dgm:pt modelId="{0225B141-1F9F-4BA3-8571-005915F5CA1E}" type="parTrans" cxnId="{8E79C0F6-5666-4723-8F42-F95F3BB5D2F9}">
      <dgm:prSet/>
      <dgm:spPr/>
      <dgm:t>
        <a:bodyPr/>
        <a:lstStyle/>
        <a:p>
          <a:endParaRPr lang="en-US"/>
        </a:p>
      </dgm:t>
    </dgm:pt>
    <dgm:pt modelId="{560B1CEF-F930-4BB0-AF9A-1744F4ABCDF6}" type="sibTrans" cxnId="{8E79C0F6-5666-4723-8F42-F95F3BB5D2F9}">
      <dgm:prSet/>
      <dgm:spPr/>
      <dgm:t>
        <a:bodyPr/>
        <a:lstStyle/>
        <a:p>
          <a:endParaRPr lang="en-US"/>
        </a:p>
      </dgm:t>
    </dgm:pt>
    <dgm:pt modelId="{B609C17A-98A0-4D0C-8413-2EC644B83070}">
      <dgm:prSet phldrT="[Text]" custT="1"/>
      <dgm:spPr/>
      <dgm:t>
        <a:bodyPr/>
        <a:lstStyle/>
        <a:p>
          <a:r>
            <a:rPr lang="en-US" sz="1400" dirty="0"/>
            <a:t>Importing Data</a:t>
          </a:r>
        </a:p>
      </dgm:t>
    </dgm:pt>
    <dgm:pt modelId="{E2BD08D1-E121-483C-B150-54684572BAE5}" type="parTrans" cxnId="{9E963106-2B22-4D8A-85BC-D5BCE1278EC7}">
      <dgm:prSet/>
      <dgm:spPr/>
      <dgm:t>
        <a:bodyPr/>
        <a:lstStyle/>
        <a:p>
          <a:endParaRPr lang="en-US"/>
        </a:p>
      </dgm:t>
    </dgm:pt>
    <dgm:pt modelId="{0F7EE232-37C7-4577-88B5-8357BD4B7151}" type="sibTrans" cxnId="{9E963106-2B22-4D8A-85BC-D5BCE1278EC7}">
      <dgm:prSet/>
      <dgm:spPr/>
      <dgm:t>
        <a:bodyPr/>
        <a:lstStyle/>
        <a:p>
          <a:endParaRPr lang="en-US"/>
        </a:p>
      </dgm:t>
    </dgm:pt>
    <dgm:pt modelId="{A501FE2A-12F3-473B-92E4-6123C54770BF}">
      <dgm:prSet/>
      <dgm:spPr/>
      <dgm:t>
        <a:bodyPr/>
        <a:lstStyle/>
        <a:p>
          <a:r>
            <a:rPr lang="en-US" dirty="0"/>
            <a:t>Data visualization</a:t>
          </a:r>
        </a:p>
      </dgm:t>
    </dgm:pt>
    <dgm:pt modelId="{C6834DB0-D8F2-484F-8FBC-2C3385F3B05D}" type="parTrans" cxnId="{A923908D-B572-417D-86B4-0D2E12824B96}">
      <dgm:prSet/>
      <dgm:spPr/>
      <dgm:t>
        <a:bodyPr/>
        <a:lstStyle/>
        <a:p>
          <a:endParaRPr lang="en-US"/>
        </a:p>
      </dgm:t>
    </dgm:pt>
    <dgm:pt modelId="{65A43E63-5DB1-4BE1-B388-21C024BEEC84}" type="sibTrans" cxnId="{A923908D-B572-417D-86B4-0D2E12824B96}">
      <dgm:prSet/>
      <dgm:spPr/>
      <dgm:t>
        <a:bodyPr/>
        <a:lstStyle/>
        <a:p>
          <a:endParaRPr lang="en-US"/>
        </a:p>
      </dgm:t>
    </dgm:pt>
    <dgm:pt modelId="{8287F453-93FA-4259-8218-F02813EBCF34}">
      <dgm:prSet/>
      <dgm:spPr/>
      <dgm:t>
        <a:bodyPr/>
        <a:lstStyle/>
        <a:p>
          <a:r>
            <a:rPr lang="en-US" dirty="0"/>
            <a:t>Training data using different Algorithms</a:t>
          </a:r>
        </a:p>
      </dgm:t>
    </dgm:pt>
    <dgm:pt modelId="{40A92411-C3DD-4262-9DBF-3A4AC09B6368}" type="parTrans" cxnId="{B63E04B9-DA91-4FD3-BF53-075C2FFEC177}">
      <dgm:prSet/>
      <dgm:spPr/>
      <dgm:t>
        <a:bodyPr/>
        <a:lstStyle/>
        <a:p>
          <a:endParaRPr lang="en-US"/>
        </a:p>
      </dgm:t>
    </dgm:pt>
    <dgm:pt modelId="{BABC992E-C269-4E30-B2EC-8F5C683D89AB}" type="sibTrans" cxnId="{B63E04B9-DA91-4FD3-BF53-075C2FFEC177}">
      <dgm:prSet/>
      <dgm:spPr/>
      <dgm:t>
        <a:bodyPr/>
        <a:lstStyle/>
        <a:p>
          <a:endParaRPr lang="en-US"/>
        </a:p>
      </dgm:t>
    </dgm:pt>
    <dgm:pt modelId="{24A8CDF0-7499-4601-9C41-2C6520E2E7C6}">
      <dgm:prSet/>
      <dgm:spPr/>
      <dgm:t>
        <a:bodyPr/>
        <a:lstStyle/>
        <a:p>
          <a:r>
            <a:rPr lang="en-US" dirty="0"/>
            <a:t>Testing the building system</a:t>
          </a:r>
        </a:p>
      </dgm:t>
    </dgm:pt>
    <dgm:pt modelId="{124F4796-F7D6-4056-B994-039DFCECBD0C}" type="parTrans" cxnId="{B40A604E-12BE-4E39-A321-14FF34B4D5A1}">
      <dgm:prSet/>
      <dgm:spPr/>
      <dgm:t>
        <a:bodyPr/>
        <a:lstStyle/>
        <a:p>
          <a:endParaRPr lang="en-US"/>
        </a:p>
      </dgm:t>
    </dgm:pt>
    <dgm:pt modelId="{0F3FE847-E89F-4E9B-AD55-C3C36FE124A4}" type="sibTrans" cxnId="{B40A604E-12BE-4E39-A321-14FF34B4D5A1}">
      <dgm:prSet/>
      <dgm:spPr/>
      <dgm:t>
        <a:bodyPr/>
        <a:lstStyle/>
        <a:p>
          <a:endParaRPr lang="en-US"/>
        </a:p>
      </dgm:t>
    </dgm:pt>
    <dgm:pt modelId="{B2D9720A-C9F2-4D1D-B930-D4DCC1760311}">
      <dgm:prSet/>
      <dgm:spPr/>
      <dgm:t>
        <a:bodyPr/>
        <a:lstStyle/>
        <a:p>
          <a:r>
            <a:rPr lang="en-US" dirty="0"/>
            <a:t>Compare accuracy of all Algorithms</a:t>
          </a:r>
        </a:p>
      </dgm:t>
    </dgm:pt>
    <dgm:pt modelId="{F781ECC6-6783-4B0E-9BAA-E06063107590}" type="parTrans" cxnId="{D309F072-8E45-4595-87B2-A175B0B44B1B}">
      <dgm:prSet/>
      <dgm:spPr/>
      <dgm:t>
        <a:bodyPr/>
        <a:lstStyle/>
        <a:p>
          <a:endParaRPr lang="en-US"/>
        </a:p>
      </dgm:t>
    </dgm:pt>
    <dgm:pt modelId="{2384719D-5E50-41DC-84A4-B26EC2B2AE5D}" type="sibTrans" cxnId="{D309F072-8E45-4595-87B2-A175B0B44B1B}">
      <dgm:prSet/>
      <dgm:spPr/>
      <dgm:t>
        <a:bodyPr/>
        <a:lstStyle/>
        <a:p>
          <a:endParaRPr lang="en-US"/>
        </a:p>
      </dgm:t>
    </dgm:pt>
    <dgm:pt modelId="{BE7D7F7B-FD37-4269-9CD9-179738FF0BA4}" type="pres">
      <dgm:prSet presAssocID="{8846E58B-1173-4878-9235-6BAE3AD34BB2}" presName="Name0" presStyleCnt="0">
        <dgm:presLayoutVars>
          <dgm:dir/>
          <dgm:resizeHandles val="exact"/>
        </dgm:presLayoutVars>
      </dgm:prSet>
      <dgm:spPr/>
    </dgm:pt>
    <dgm:pt modelId="{19383F28-DE3D-416F-B3F1-0F2F65D9B058}" type="pres">
      <dgm:prSet presAssocID="{8846E58B-1173-4878-9235-6BAE3AD34BB2}" presName="fgShape" presStyleLbl="fgShp" presStyleIdx="0" presStyleCnt="1"/>
      <dgm:spPr>
        <a:prstGeom prst="rightArrow">
          <a:avLst/>
        </a:prstGeom>
        <a:scene3d>
          <a:camera prst="perspectiveAbove"/>
          <a:lightRig rig="threePt" dir="t"/>
        </a:scene3d>
      </dgm:spPr>
    </dgm:pt>
    <dgm:pt modelId="{24A64C68-CDA2-4D28-96C5-2FF79EF82BAF}" type="pres">
      <dgm:prSet presAssocID="{8846E58B-1173-4878-9235-6BAE3AD34BB2}" presName="linComp" presStyleCnt="0"/>
      <dgm:spPr/>
    </dgm:pt>
    <dgm:pt modelId="{9163AFCB-9F78-4826-AF91-E98B2310860F}" type="pres">
      <dgm:prSet presAssocID="{6FEB56E9-6CD0-4D19-8CEB-5CD9E745CD1C}" presName="compNode" presStyleCnt="0"/>
      <dgm:spPr/>
    </dgm:pt>
    <dgm:pt modelId="{D98A4155-E5AC-4FB5-8A4F-144BFC574DF0}" type="pres">
      <dgm:prSet presAssocID="{6FEB56E9-6CD0-4D19-8CEB-5CD9E745CD1C}" presName="bkgdShape" presStyleLbl="node1" presStyleIdx="0" presStyleCnt="7" custLinFactNeighborY="-1513"/>
      <dgm:spPr/>
    </dgm:pt>
    <dgm:pt modelId="{0A81CBC2-13DB-47F1-BA6B-CC6D3F102ACE}" type="pres">
      <dgm:prSet presAssocID="{6FEB56E9-6CD0-4D19-8CEB-5CD9E745CD1C}" presName="nodeTx" presStyleLbl="node1" presStyleIdx="0" presStyleCnt="7">
        <dgm:presLayoutVars>
          <dgm:bulletEnabled val="1"/>
        </dgm:presLayoutVars>
      </dgm:prSet>
      <dgm:spPr/>
    </dgm:pt>
    <dgm:pt modelId="{0DB8BC91-CAC9-438C-BAC3-29943D55737A}" type="pres">
      <dgm:prSet presAssocID="{6FEB56E9-6CD0-4D19-8CEB-5CD9E745CD1C}" presName="invisiNode" presStyleLbl="node1" presStyleIdx="0" presStyleCnt="7"/>
      <dgm:spPr/>
    </dgm:pt>
    <dgm:pt modelId="{573EB9C0-DA06-4568-848E-8331EB1BA23D}" type="pres">
      <dgm:prSet presAssocID="{6FEB56E9-6CD0-4D19-8CEB-5CD9E745CD1C}" presName="imagNode" presStyleLbl="fgImgPlace1" presStyleIdx="0" presStyleCnt="7"/>
      <dgm:spPr>
        <a:blipFill>
          <a:blip xmlns:r="http://schemas.openxmlformats.org/officeDocument/2006/relationships" r:embed="rId1">
            <a:extLst>
              <a:ext uri="{28A0092B-C50C-407E-A947-70E740481C1C}">
                <a14:useLocalDpi xmlns:a14="http://schemas.microsoft.com/office/drawing/2010/main" val="0"/>
              </a:ext>
            </a:extLst>
          </a:blip>
          <a:srcRect/>
          <a:stretch>
            <a:fillRect l="-2000" r="-2000"/>
          </a:stretch>
        </a:blipFill>
      </dgm:spPr>
    </dgm:pt>
    <dgm:pt modelId="{A7C0265A-75D6-4BF4-8167-AA48B130BB81}" type="pres">
      <dgm:prSet presAssocID="{116E44F8-FB91-46A1-9DE8-423971DE94ED}" presName="sibTrans" presStyleLbl="sibTrans2D1" presStyleIdx="0" presStyleCnt="0"/>
      <dgm:spPr/>
    </dgm:pt>
    <dgm:pt modelId="{F40D6678-01B5-4228-A5B4-1390FDED4290}" type="pres">
      <dgm:prSet presAssocID="{B609C17A-98A0-4D0C-8413-2EC644B83070}" presName="compNode" presStyleCnt="0"/>
      <dgm:spPr/>
    </dgm:pt>
    <dgm:pt modelId="{2E6873BE-13A9-4299-9CA2-27DD4175A1CA}" type="pres">
      <dgm:prSet presAssocID="{B609C17A-98A0-4D0C-8413-2EC644B83070}" presName="bkgdShape" presStyleLbl="node1" presStyleIdx="1" presStyleCnt="7"/>
      <dgm:spPr/>
    </dgm:pt>
    <dgm:pt modelId="{DF2379E8-7FB3-4715-9246-C67EE03B10D2}" type="pres">
      <dgm:prSet presAssocID="{B609C17A-98A0-4D0C-8413-2EC644B83070}" presName="nodeTx" presStyleLbl="node1" presStyleIdx="1" presStyleCnt="7">
        <dgm:presLayoutVars>
          <dgm:bulletEnabled val="1"/>
        </dgm:presLayoutVars>
      </dgm:prSet>
      <dgm:spPr/>
    </dgm:pt>
    <dgm:pt modelId="{715721EE-C02B-49ED-8828-EFD0FC0991B6}" type="pres">
      <dgm:prSet presAssocID="{B609C17A-98A0-4D0C-8413-2EC644B83070}" presName="invisiNode" presStyleLbl="node1" presStyleIdx="1" presStyleCnt="7"/>
      <dgm:spPr/>
    </dgm:pt>
    <dgm:pt modelId="{82088B37-0ABA-474C-8FF2-73845D59B194}" type="pres">
      <dgm:prSet presAssocID="{B609C17A-98A0-4D0C-8413-2EC644B83070}" presName="imagNode" presStyleLbl="fgImgPlace1" presStyleIdx="1" presStyleCnt="7"/>
      <dgm:spPr>
        <a:blipFill>
          <a:blip xmlns:r="http://schemas.openxmlformats.org/officeDocument/2006/relationships" r:embed="rId2">
            <a:extLst>
              <a:ext uri="{28A0092B-C50C-407E-A947-70E740481C1C}">
                <a14:useLocalDpi xmlns:a14="http://schemas.microsoft.com/office/drawing/2010/main" val="0"/>
              </a:ext>
            </a:extLst>
          </a:blip>
          <a:srcRect/>
          <a:stretch>
            <a:fillRect l="-2000" r="-2000"/>
          </a:stretch>
        </a:blipFill>
      </dgm:spPr>
    </dgm:pt>
    <dgm:pt modelId="{4651E24D-48A0-46C1-A409-D6F775088064}" type="pres">
      <dgm:prSet presAssocID="{0F7EE232-37C7-4577-88B5-8357BD4B7151}" presName="sibTrans" presStyleLbl="sibTrans2D1" presStyleIdx="0" presStyleCnt="0"/>
      <dgm:spPr/>
    </dgm:pt>
    <dgm:pt modelId="{A94CC3C3-85EC-4DFC-A497-F76EDAE77FD1}" type="pres">
      <dgm:prSet presAssocID="{58DCAFF9-89F0-4F11-A4AE-E3B1744F41AE}" presName="compNode" presStyleCnt="0"/>
      <dgm:spPr/>
    </dgm:pt>
    <dgm:pt modelId="{27FC1A23-97FB-4826-B066-7FD299FF1DE9}" type="pres">
      <dgm:prSet presAssocID="{58DCAFF9-89F0-4F11-A4AE-E3B1744F41AE}" presName="bkgdShape" presStyleLbl="node1" presStyleIdx="2" presStyleCnt="7" custAng="0"/>
      <dgm:spPr/>
    </dgm:pt>
    <dgm:pt modelId="{32E98243-3A96-440F-BB10-5DAB715B5EFE}" type="pres">
      <dgm:prSet presAssocID="{58DCAFF9-89F0-4F11-A4AE-E3B1744F41AE}" presName="nodeTx" presStyleLbl="node1" presStyleIdx="2" presStyleCnt="7">
        <dgm:presLayoutVars>
          <dgm:bulletEnabled val="1"/>
        </dgm:presLayoutVars>
      </dgm:prSet>
      <dgm:spPr/>
    </dgm:pt>
    <dgm:pt modelId="{751873EB-633A-45A1-8B7B-73627CA760D4}" type="pres">
      <dgm:prSet presAssocID="{58DCAFF9-89F0-4F11-A4AE-E3B1744F41AE}" presName="invisiNode" presStyleLbl="node1" presStyleIdx="2" presStyleCnt="7"/>
      <dgm:spPr/>
    </dgm:pt>
    <dgm:pt modelId="{01354E93-AA5E-446A-94CF-21ED908D86F2}" type="pres">
      <dgm:prSet presAssocID="{58DCAFF9-89F0-4F11-A4AE-E3B1744F41AE}" presName="imagNode" presStyleLbl="fgImgPlace1" presStyleIdx="2" presStyleCnt="7"/>
      <dgm:spPr>
        <a:blipFill>
          <a:blip xmlns:r="http://schemas.openxmlformats.org/officeDocument/2006/relationships" r:embed="rId3">
            <a:extLst>
              <a:ext uri="{28A0092B-C50C-407E-A947-70E740481C1C}">
                <a14:useLocalDpi xmlns:a14="http://schemas.microsoft.com/office/drawing/2010/main" val="0"/>
              </a:ext>
            </a:extLst>
          </a:blip>
          <a:srcRect/>
          <a:stretch>
            <a:fillRect l="-2000" r="-2000"/>
          </a:stretch>
        </a:blipFill>
      </dgm:spPr>
    </dgm:pt>
    <dgm:pt modelId="{A22D188C-85C8-4D5F-B556-4C01C962BBBD}" type="pres">
      <dgm:prSet presAssocID="{560B1CEF-F930-4BB0-AF9A-1744F4ABCDF6}" presName="sibTrans" presStyleLbl="sibTrans2D1" presStyleIdx="0" presStyleCnt="0"/>
      <dgm:spPr/>
    </dgm:pt>
    <dgm:pt modelId="{4714FCC3-9B17-43E1-BAAF-A482FD5E6DDE}" type="pres">
      <dgm:prSet presAssocID="{A501FE2A-12F3-473B-92E4-6123C54770BF}" presName="compNode" presStyleCnt="0"/>
      <dgm:spPr/>
    </dgm:pt>
    <dgm:pt modelId="{196C00E3-2414-4C90-9A2A-92F21813BA9C}" type="pres">
      <dgm:prSet presAssocID="{A501FE2A-12F3-473B-92E4-6123C54770BF}" presName="bkgdShape" presStyleLbl="node1" presStyleIdx="3" presStyleCnt="7"/>
      <dgm:spPr/>
    </dgm:pt>
    <dgm:pt modelId="{3F692352-391F-447F-8B20-1F201F6EC611}" type="pres">
      <dgm:prSet presAssocID="{A501FE2A-12F3-473B-92E4-6123C54770BF}" presName="nodeTx" presStyleLbl="node1" presStyleIdx="3" presStyleCnt="7">
        <dgm:presLayoutVars>
          <dgm:bulletEnabled val="1"/>
        </dgm:presLayoutVars>
      </dgm:prSet>
      <dgm:spPr/>
    </dgm:pt>
    <dgm:pt modelId="{2DEDDAA1-D10E-4139-8DDA-9510DD894FE4}" type="pres">
      <dgm:prSet presAssocID="{A501FE2A-12F3-473B-92E4-6123C54770BF}" presName="invisiNode" presStyleLbl="node1" presStyleIdx="3" presStyleCnt="7"/>
      <dgm:spPr/>
    </dgm:pt>
    <dgm:pt modelId="{467FF8D1-21E0-4D90-B301-30247376237D}" type="pres">
      <dgm:prSet presAssocID="{A501FE2A-12F3-473B-92E4-6123C54770BF}" presName="imagNode" presStyleLbl="fgImgPlace1" presStyleIdx="3" presStyleCnt="7"/>
      <dgm:spPr>
        <a:blipFill>
          <a:blip xmlns:r="http://schemas.openxmlformats.org/officeDocument/2006/relationships" r:embed="rId4">
            <a:extLst>
              <a:ext uri="{28A0092B-C50C-407E-A947-70E740481C1C}">
                <a14:useLocalDpi xmlns:a14="http://schemas.microsoft.com/office/drawing/2010/main" val="0"/>
              </a:ext>
            </a:extLst>
          </a:blip>
          <a:srcRect/>
          <a:stretch>
            <a:fillRect l="-2000" r="-2000"/>
          </a:stretch>
        </a:blipFill>
      </dgm:spPr>
    </dgm:pt>
    <dgm:pt modelId="{068D0F11-F2B5-41D6-8089-60671F93729C}" type="pres">
      <dgm:prSet presAssocID="{65A43E63-5DB1-4BE1-B388-21C024BEEC84}" presName="sibTrans" presStyleLbl="sibTrans2D1" presStyleIdx="0" presStyleCnt="0"/>
      <dgm:spPr/>
    </dgm:pt>
    <dgm:pt modelId="{8AE46EF3-A188-4A8A-A64B-DD72103A1AC1}" type="pres">
      <dgm:prSet presAssocID="{8287F453-93FA-4259-8218-F02813EBCF34}" presName="compNode" presStyleCnt="0"/>
      <dgm:spPr/>
    </dgm:pt>
    <dgm:pt modelId="{B9874AB7-F823-4EDA-A650-F007B5995E65}" type="pres">
      <dgm:prSet presAssocID="{8287F453-93FA-4259-8218-F02813EBCF34}" presName="bkgdShape" presStyleLbl="node1" presStyleIdx="4" presStyleCnt="7"/>
      <dgm:spPr/>
    </dgm:pt>
    <dgm:pt modelId="{6F97CFC9-6189-44A7-B637-83A13673EDFD}" type="pres">
      <dgm:prSet presAssocID="{8287F453-93FA-4259-8218-F02813EBCF34}" presName="nodeTx" presStyleLbl="node1" presStyleIdx="4" presStyleCnt="7">
        <dgm:presLayoutVars>
          <dgm:bulletEnabled val="1"/>
        </dgm:presLayoutVars>
      </dgm:prSet>
      <dgm:spPr/>
    </dgm:pt>
    <dgm:pt modelId="{0F0947FE-533A-45AF-B137-7AE9154BB120}" type="pres">
      <dgm:prSet presAssocID="{8287F453-93FA-4259-8218-F02813EBCF34}" presName="invisiNode" presStyleLbl="node1" presStyleIdx="4" presStyleCnt="7"/>
      <dgm:spPr/>
    </dgm:pt>
    <dgm:pt modelId="{AA564400-3C55-4327-97A5-FF03EE3A136E}" type="pres">
      <dgm:prSet presAssocID="{8287F453-93FA-4259-8218-F02813EBCF34}" presName="imagNode" presStyleLbl="fgImgPlace1" presStyleIdx="4" presStyleCnt="7"/>
      <dgm:spPr>
        <a:blipFill>
          <a:blip xmlns:r="http://schemas.openxmlformats.org/officeDocument/2006/relationships" r:embed="rId5">
            <a:extLst>
              <a:ext uri="{28A0092B-C50C-407E-A947-70E740481C1C}">
                <a14:useLocalDpi xmlns:a14="http://schemas.microsoft.com/office/drawing/2010/main" val="0"/>
              </a:ext>
            </a:extLst>
          </a:blip>
          <a:srcRect/>
          <a:stretch>
            <a:fillRect t="-2000" b="-2000"/>
          </a:stretch>
        </a:blipFill>
      </dgm:spPr>
    </dgm:pt>
    <dgm:pt modelId="{766D98BE-2AA3-48B9-9CAB-214EECF0EAC7}" type="pres">
      <dgm:prSet presAssocID="{BABC992E-C269-4E30-B2EC-8F5C683D89AB}" presName="sibTrans" presStyleLbl="sibTrans2D1" presStyleIdx="0" presStyleCnt="0"/>
      <dgm:spPr/>
    </dgm:pt>
    <dgm:pt modelId="{EBF1FD2D-7A02-4F51-9D26-163DF18CA10D}" type="pres">
      <dgm:prSet presAssocID="{24A8CDF0-7499-4601-9C41-2C6520E2E7C6}" presName="compNode" presStyleCnt="0"/>
      <dgm:spPr/>
    </dgm:pt>
    <dgm:pt modelId="{D2A19327-0641-4CD5-9F09-9A1BD5B677CD}" type="pres">
      <dgm:prSet presAssocID="{24A8CDF0-7499-4601-9C41-2C6520E2E7C6}" presName="bkgdShape" presStyleLbl="node1" presStyleIdx="5" presStyleCnt="7"/>
      <dgm:spPr/>
    </dgm:pt>
    <dgm:pt modelId="{9510C76B-3D89-45D7-8630-CEC412B54B09}" type="pres">
      <dgm:prSet presAssocID="{24A8CDF0-7499-4601-9C41-2C6520E2E7C6}" presName="nodeTx" presStyleLbl="node1" presStyleIdx="5" presStyleCnt="7">
        <dgm:presLayoutVars>
          <dgm:bulletEnabled val="1"/>
        </dgm:presLayoutVars>
      </dgm:prSet>
      <dgm:spPr/>
    </dgm:pt>
    <dgm:pt modelId="{92DFF728-0BF0-40B0-BC4E-4872A473DECA}" type="pres">
      <dgm:prSet presAssocID="{24A8CDF0-7499-4601-9C41-2C6520E2E7C6}" presName="invisiNode" presStyleLbl="node1" presStyleIdx="5" presStyleCnt="7"/>
      <dgm:spPr/>
    </dgm:pt>
    <dgm:pt modelId="{AD59E3E7-4044-4805-9495-3387AF9FF890}" type="pres">
      <dgm:prSet presAssocID="{24A8CDF0-7499-4601-9C41-2C6520E2E7C6}" presName="imagNode" presStyleLbl="fgImgPlace1" presStyleIdx="5" presStyleCnt="7"/>
      <dgm:spPr>
        <a:blipFill>
          <a:blip xmlns:r="http://schemas.openxmlformats.org/officeDocument/2006/relationships" r:embed="rId6">
            <a:extLst>
              <a:ext uri="{28A0092B-C50C-407E-A947-70E740481C1C}">
                <a14:useLocalDpi xmlns:a14="http://schemas.microsoft.com/office/drawing/2010/main" val="0"/>
              </a:ext>
            </a:extLst>
          </a:blip>
          <a:srcRect/>
          <a:stretch>
            <a:fillRect l="-12000" r="-12000"/>
          </a:stretch>
        </a:blipFill>
      </dgm:spPr>
    </dgm:pt>
    <dgm:pt modelId="{00AE898F-0197-4F08-A544-0A92E1CAA08A}" type="pres">
      <dgm:prSet presAssocID="{0F3FE847-E89F-4E9B-AD55-C3C36FE124A4}" presName="sibTrans" presStyleLbl="sibTrans2D1" presStyleIdx="0" presStyleCnt="0"/>
      <dgm:spPr/>
    </dgm:pt>
    <dgm:pt modelId="{4E3B6F9D-7D7E-4064-838E-2944BB68B700}" type="pres">
      <dgm:prSet presAssocID="{B2D9720A-C9F2-4D1D-B930-D4DCC1760311}" presName="compNode" presStyleCnt="0"/>
      <dgm:spPr/>
    </dgm:pt>
    <dgm:pt modelId="{48325333-E748-4E37-A486-C860BD260796}" type="pres">
      <dgm:prSet presAssocID="{B2D9720A-C9F2-4D1D-B930-D4DCC1760311}" presName="bkgdShape" presStyleLbl="node1" presStyleIdx="6" presStyleCnt="7"/>
      <dgm:spPr/>
    </dgm:pt>
    <dgm:pt modelId="{46A19A95-141D-4ACD-A9A6-16A4EF7AA09A}" type="pres">
      <dgm:prSet presAssocID="{B2D9720A-C9F2-4D1D-B930-D4DCC1760311}" presName="nodeTx" presStyleLbl="node1" presStyleIdx="6" presStyleCnt="7">
        <dgm:presLayoutVars>
          <dgm:bulletEnabled val="1"/>
        </dgm:presLayoutVars>
      </dgm:prSet>
      <dgm:spPr/>
    </dgm:pt>
    <dgm:pt modelId="{51EB0F27-02F2-4957-BE8C-A8BCEB707349}" type="pres">
      <dgm:prSet presAssocID="{B2D9720A-C9F2-4D1D-B930-D4DCC1760311}" presName="invisiNode" presStyleLbl="node1" presStyleIdx="6" presStyleCnt="7"/>
      <dgm:spPr/>
    </dgm:pt>
    <dgm:pt modelId="{4A2F649E-A079-424B-B5EC-D6FE93AF4986}" type="pres">
      <dgm:prSet presAssocID="{B2D9720A-C9F2-4D1D-B930-D4DCC1760311}" presName="imagNode" presStyleLbl="fgImgPlace1" presStyleIdx="6" presStyleCnt="7"/>
      <dgm:spPr>
        <a:blipFill>
          <a:blip xmlns:r="http://schemas.openxmlformats.org/officeDocument/2006/relationships" r:embed="rId7">
            <a:extLst>
              <a:ext uri="{28A0092B-C50C-407E-A947-70E740481C1C}">
                <a14:useLocalDpi xmlns:a14="http://schemas.microsoft.com/office/drawing/2010/main" val="0"/>
              </a:ext>
            </a:extLst>
          </a:blip>
          <a:srcRect/>
          <a:stretch>
            <a:fillRect l="-2000" r="-2000"/>
          </a:stretch>
        </a:blipFill>
      </dgm:spPr>
    </dgm:pt>
  </dgm:ptLst>
  <dgm:cxnLst>
    <dgm:cxn modelId="{9E963106-2B22-4D8A-85BC-D5BCE1278EC7}" srcId="{8846E58B-1173-4878-9235-6BAE3AD34BB2}" destId="{B609C17A-98A0-4D0C-8413-2EC644B83070}" srcOrd="1" destOrd="0" parTransId="{E2BD08D1-E121-483C-B150-54684572BAE5}" sibTransId="{0F7EE232-37C7-4577-88B5-8357BD4B7151}"/>
    <dgm:cxn modelId="{E79D4F18-8183-4C68-BEDB-819EA41CA313}" type="presOf" srcId="{0F3FE847-E89F-4E9B-AD55-C3C36FE124A4}" destId="{00AE898F-0197-4F08-A544-0A92E1CAA08A}" srcOrd="0" destOrd="0" presId="urn:microsoft.com/office/officeart/2005/8/layout/hList7"/>
    <dgm:cxn modelId="{3D577F38-9D05-43FA-AD1C-424667F1E05A}" srcId="{6FEB56E9-6CD0-4D19-8CEB-5CD9E745CD1C}" destId="{7F2AE182-3362-44BA-AF73-13FB9AFC3292}" srcOrd="0" destOrd="0" parTransId="{6A70CCF0-6117-4CFD-B63D-11FD58EEAA06}" sibTransId="{E365A89A-8191-4A72-9820-56978AD8A9E6}"/>
    <dgm:cxn modelId="{294D0939-BF7E-436B-9DAA-D9A3AB4C7EB1}" type="presOf" srcId="{A501FE2A-12F3-473B-92E4-6123C54770BF}" destId="{3F692352-391F-447F-8B20-1F201F6EC611}" srcOrd="1" destOrd="0" presId="urn:microsoft.com/office/officeart/2005/8/layout/hList7"/>
    <dgm:cxn modelId="{67912F42-70B9-4BA7-85BD-7E5FB39B590D}" type="presOf" srcId="{B609C17A-98A0-4D0C-8413-2EC644B83070}" destId="{2E6873BE-13A9-4299-9CA2-27DD4175A1CA}" srcOrd="0" destOrd="0" presId="urn:microsoft.com/office/officeart/2005/8/layout/hList7"/>
    <dgm:cxn modelId="{3EF89B44-B6FA-48E1-B921-86DD0DBA42CD}" type="presOf" srcId="{B2D9720A-C9F2-4D1D-B930-D4DCC1760311}" destId="{48325333-E748-4E37-A486-C860BD260796}" srcOrd="0" destOrd="0" presId="urn:microsoft.com/office/officeart/2005/8/layout/hList7"/>
    <dgm:cxn modelId="{478CCD48-8FF6-4251-95A2-0471461AC173}" type="presOf" srcId="{B2D9720A-C9F2-4D1D-B930-D4DCC1760311}" destId="{46A19A95-141D-4ACD-A9A6-16A4EF7AA09A}" srcOrd="1" destOrd="0" presId="urn:microsoft.com/office/officeart/2005/8/layout/hList7"/>
    <dgm:cxn modelId="{EA587B6D-2DD6-4DA5-A8B5-425F42535570}" type="presOf" srcId="{116E44F8-FB91-46A1-9DE8-423971DE94ED}" destId="{A7C0265A-75D6-4BF4-8167-AA48B130BB81}" srcOrd="0" destOrd="0" presId="urn:microsoft.com/office/officeart/2005/8/layout/hList7"/>
    <dgm:cxn modelId="{B40A604E-12BE-4E39-A321-14FF34B4D5A1}" srcId="{8846E58B-1173-4878-9235-6BAE3AD34BB2}" destId="{24A8CDF0-7499-4601-9C41-2C6520E2E7C6}" srcOrd="5" destOrd="0" parTransId="{124F4796-F7D6-4056-B994-039DFCECBD0C}" sibTransId="{0F3FE847-E89F-4E9B-AD55-C3C36FE124A4}"/>
    <dgm:cxn modelId="{8C9C4951-D0B1-4846-BF16-3F88968D3930}" type="presOf" srcId="{BABC992E-C269-4E30-B2EC-8F5C683D89AB}" destId="{766D98BE-2AA3-48B9-9CAB-214EECF0EAC7}" srcOrd="0" destOrd="0" presId="urn:microsoft.com/office/officeart/2005/8/layout/hList7"/>
    <dgm:cxn modelId="{D684B852-C76A-486D-8DCA-D18CA53EE91C}" type="presOf" srcId="{8287F453-93FA-4259-8218-F02813EBCF34}" destId="{6F97CFC9-6189-44A7-B637-83A13673EDFD}" srcOrd="1" destOrd="0" presId="urn:microsoft.com/office/officeart/2005/8/layout/hList7"/>
    <dgm:cxn modelId="{D309F072-8E45-4595-87B2-A175B0B44B1B}" srcId="{8846E58B-1173-4878-9235-6BAE3AD34BB2}" destId="{B2D9720A-C9F2-4D1D-B930-D4DCC1760311}" srcOrd="6" destOrd="0" parTransId="{F781ECC6-6783-4B0E-9BAA-E06063107590}" sibTransId="{2384719D-5E50-41DC-84A4-B26EC2B2AE5D}"/>
    <dgm:cxn modelId="{F2158F78-B1A8-4A10-980D-4423872D2E06}" type="presOf" srcId="{6FEB56E9-6CD0-4D19-8CEB-5CD9E745CD1C}" destId="{0A81CBC2-13DB-47F1-BA6B-CC6D3F102ACE}" srcOrd="1" destOrd="0" presId="urn:microsoft.com/office/officeart/2005/8/layout/hList7"/>
    <dgm:cxn modelId="{4B976082-8A1A-474F-8196-82A985E1BFF3}" type="presOf" srcId="{B609C17A-98A0-4D0C-8413-2EC644B83070}" destId="{DF2379E8-7FB3-4715-9246-C67EE03B10D2}" srcOrd="1" destOrd="0" presId="urn:microsoft.com/office/officeart/2005/8/layout/hList7"/>
    <dgm:cxn modelId="{33564389-52FC-4773-BA5E-D3CBAD80EA27}" type="presOf" srcId="{0F7EE232-37C7-4577-88B5-8357BD4B7151}" destId="{4651E24D-48A0-46C1-A409-D6F775088064}" srcOrd="0" destOrd="0" presId="urn:microsoft.com/office/officeart/2005/8/layout/hList7"/>
    <dgm:cxn modelId="{A923908D-B572-417D-86B4-0D2E12824B96}" srcId="{8846E58B-1173-4878-9235-6BAE3AD34BB2}" destId="{A501FE2A-12F3-473B-92E4-6123C54770BF}" srcOrd="3" destOrd="0" parTransId="{C6834DB0-D8F2-484F-8FBC-2C3385F3B05D}" sibTransId="{65A43E63-5DB1-4BE1-B388-21C024BEEC84}"/>
    <dgm:cxn modelId="{8AC6C28E-3101-42FB-9DFD-9B6A22AF9F71}" type="presOf" srcId="{24A8CDF0-7499-4601-9C41-2C6520E2E7C6}" destId="{D2A19327-0641-4CD5-9F09-9A1BD5B677CD}" srcOrd="0" destOrd="0" presId="urn:microsoft.com/office/officeart/2005/8/layout/hList7"/>
    <dgm:cxn modelId="{EBBC0392-7C27-44A9-8ACE-E286F09E8E7E}" type="presOf" srcId="{6FEB56E9-6CD0-4D19-8CEB-5CD9E745CD1C}" destId="{D98A4155-E5AC-4FB5-8A4F-144BFC574DF0}" srcOrd="0" destOrd="0" presId="urn:microsoft.com/office/officeart/2005/8/layout/hList7"/>
    <dgm:cxn modelId="{8837B59C-0BC7-4844-9DB5-8BD882654F03}" type="presOf" srcId="{58DCAFF9-89F0-4F11-A4AE-E3B1744F41AE}" destId="{27FC1A23-97FB-4826-B066-7FD299FF1DE9}" srcOrd="0" destOrd="0" presId="urn:microsoft.com/office/officeart/2005/8/layout/hList7"/>
    <dgm:cxn modelId="{B63E04B9-DA91-4FD3-BF53-075C2FFEC177}" srcId="{8846E58B-1173-4878-9235-6BAE3AD34BB2}" destId="{8287F453-93FA-4259-8218-F02813EBCF34}" srcOrd="4" destOrd="0" parTransId="{40A92411-C3DD-4262-9DBF-3A4AC09B6368}" sibTransId="{BABC992E-C269-4E30-B2EC-8F5C683D89AB}"/>
    <dgm:cxn modelId="{3DF72FC0-C2F3-46DF-A319-F54128B9B59A}" type="presOf" srcId="{7F2AE182-3362-44BA-AF73-13FB9AFC3292}" destId="{D98A4155-E5AC-4FB5-8A4F-144BFC574DF0}" srcOrd="0" destOrd="1" presId="urn:microsoft.com/office/officeart/2005/8/layout/hList7"/>
    <dgm:cxn modelId="{07D302C7-CC4A-44B7-8DA1-847B0D5F5D8E}" type="presOf" srcId="{65A43E63-5DB1-4BE1-B388-21C024BEEC84}" destId="{068D0F11-F2B5-41D6-8089-60671F93729C}" srcOrd="0" destOrd="0" presId="urn:microsoft.com/office/officeart/2005/8/layout/hList7"/>
    <dgm:cxn modelId="{9069B9CF-DA60-43A3-AA0B-88010F27B906}" srcId="{8846E58B-1173-4878-9235-6BAE3AD34BB2}" destId="{6FEB56E9-6CD0-4D19-8CEB-5CD9E745CD1C}" srcOrd="0" destOrd="0" parTransId="{91E767CB-03A3-4108-BFCF-EE930A5A7F13}" sibTransId="{116E44F8-FB91-46A1-9DE8-423971DE94ED}"/>
    <dgm:cxn modelId="{7C13A2D3-35DB-45CE-A80A-83616C5C9FA1}" type="presOf" srcId="{A501FE2A-12F3-473B-92E4-6123C54770BF}" destId="{196C00E3-2414-4C90-9A2A-92F21813BA9C}" srcOrd="0" destOrd="0" presId="urn:microsoft.com/office/officeart/2005/8/layout/hList7"/>
    <dgm:cxn modelId="{8B83C0D5-C3ED-414F-BC76-FA0BF21F2592}" type="presOf" srcId="{24A8CDF0-7499-4601-9C41-2C6520E2E7C6}" destId="{9510C76B-3D89-45D7-8630-CEC412B54B09}" srcOrd="1" destOrd="0" presId="urn:microsoft.com/office/officeart/2005/8/layout/hList7"/>
    <dgm:cxn modelId="{11C68AD6-0EB7-4F59-9594-52EA5638AFD4}" type="presOf" srcId="{560B1CEF-F930-4BB0-AF9A-1744F4ABCDF6}" destId="{A22D188C-85C8-4D5F-B556-4C01C962BBBD}" srcOrd="0" destOrd="0" presId="urn:microsoft.com/office/officeart/2005/8/layout/hList7"/>
    <dgm:cxn modelId="{BFC0A3DE-393E-40CF-BE8B-0A4E720D1551}" type="presOf" srcId="{8846E58B-1173-4878-9235-6BAE3AD34BB2}" destId="{BE7D7F7B-FD37-4269-9CD9-179738FF0BA4}" srcOrd="0" destOrd="0" presId="urn:microsoft.com/office/officeart/2005/8/layout/hList7"/>
    <dgm:cxn modelId="{C86EDFE8-4AA9-4174-AB35-A2F44B8DA040}" type="presOf" srcId="{8287F453-93FA-4259-8218-F02813EBCF34}" destId="{B9874AB7-F823-4EDA-A650-F007B5995E65}" srcOrd="0" destOrd="0" presId="urn:microsoft.com/office/officeart/2005/8/layout/hList7"/>
    <dgm:cxn modelId="{D1F076EC-F62D-4650-9017-B0C02FCE843C}" type="presOf" srcId="{58DCAFF9-89F0-4F11-A4AE-E3B1744F41AE}" destId="{32E98243-3A96-440F-BB10-5DAB715B5EFE}" srcOrd="1" destOrd="0" presId="urn:microsoft.com/office/officeart/2005/8/layout/hList7"/>
    <dgm:cxn modelId="{CA2C7AF4-00C6-45BF-85DC-588366336429}" type="presOf" srcId="{7F2AE182-3362-44BA-AF73-13FB9AFC3292}" destId="{0A81CBC2-13DB-47F1-BA6B-CC6D3F102ACE}" srcOrd="1" destOrd="1" presId="urn:microsoft.com/office/officeart/2005/8/layout/hList7"/>
    <dgm:cxn modelId="{8E79C0F6-5666-4723-8F42-F95F3BB5D2F9}" srcId="{8846E58B-1173-4878-9235-6BAE3AD34BB2}" destId="{58DCAFF9-89F0-4F11-A4AE-E3B1744F41AE}" srcOrd="2" destOrd="0" parTransId="{0225B141-1F9F-4BA3-8571-005915F5CA1E}" sibTransId="{560B1CEF-F930-4BB0-AF9A-1744F4ABCDF6}"/>
    <dgm:cxn modelId="{B2E0BBBD-6240-4C71-B204-A171650B11A8}" type="presParOf" srcId="{BE7D7F7B-FD37-4269-9CD9-179738FF0BA4}" destId="{19383F28-DE3D-416F-B3F1-0F2F65D9B058}" srcOrd="0" destOrd="0" presId="urn:microsoft.com/office/officeart/2005/8/layout/hList7"/>
    <dgm:cxn modelId="{F4F7EC01-A57A-4C89-9D32-E3DC501002A3}" type="presParOf" srcId="{BE7D7F7B-FD37-4269-9CD9-179738FF0BA4}" destId="{24A64C68-CDA2-4D28-96C5-2FF79EF82BAF}" srcOrd="1" destOrd="0" presId="urn:microsoft.com/office/officeart/2005/8/layout/hList7"/>
    <dgm:cxn modelId="{B2E1C9F7-7EB9-4CAF-B6D3-3D955F1341A2}" type="presParOf" srcId="{24A64C68-CDA2-4D28-96C5-2FF79EF82BAF}" destId="{9163AFCB-9F78-4826-AF91-E98B2310860F}" srcOrd="0" destOrd="0" presId="urn:microsoft.com/office/officeart/2005/8/layout/hList7"/>
    <dgm:cxn modelId="{D81A97B6-1B70-4092-8757-E5099ED28F5F}" type="presParOf" srcId="{9163AFCB-9F78-4826-AF91-E98B2310860F}" destId="{D98A4155-E5AC-4FB5-8A4F-144BFC574DF0}" srcOrd="0" destOrd="0" presId="urn:microsoft.com/office/officeart/2005/8/layout/hList7"/>
    <dgm:cxn modelId="{CDD95487-D37C-4A45-A915-5DDE0572D3D0}" type="presParOf" srcId="{9163AFCB-9F78-4826-AF91-E98B2310860F}" destId="{0A81CBC2-13DB-47F1-BA6B-CC6D3F102ACE}" srcOrd="1" destOrd="0" presId="urn:microsoft.com/office/officeart/2005/8/layout/hList7"/>
    <dgm:cxn modelId="{2D6DAC75-A0AE-46F3-908A-4021E26B65EC}" type="presParOf" srcId="{9163AFCB-9F78-4826-AF91-E98B2310860F}" destId="{0DB8BC91-CAC9-438C-BAC3-29943D55737A}" srcOrd="2" destOrd="0" presId="urn:microsoft.com/office/officeart/2005/8/layout/hList7"/>
    <dgm:cxn modelId="{D73732EB-A643-42F5-80F5-BE440D8D041E}" type="presParOf" srcId="{9163AFCB-9F78-4826-AF91-E98B2310860F}" destId="{573EB9C0-DA06-4568-848E-8331EB1BA23D}" srcOrd="3" destOrd="0" presId="urn:microsoft.com/office/officeart/2005/8/layout/hList7"/>
    <dgm:cxn modelId="{8769AA93-6151-4A98-A132-197C5A94EF30}" type="presParOf" srcId="{24A64C68-CDA2-4D28-96C5-2FF79EF82BAF}" destId="{A7C0265A-75D6-4BF4-8167-AA48B130BB81}" srcOrd="1" destOrd="0" presId="urn:microsoft.com/office/officeart/2005/8/layout/hList7"/>
    <dgm:cxn modelId="{28DE349E-AC4C-4618-9563-DDD717AE84A4}" type="presParOf" srcId="{24A64C68-CDA2-4D28-96C5-2FF79EF82BAF}" destId="{F40D6678-01B5-4228-A5B4-1390FDED4290}" srcOrd="2" destOrd="0" presId="urn:microsoft.com/office/officeart/2005/8/layout/hList7"/>
    <dgm:cxn modelId="{D8D0E301-85F4-41CC-B537-B5EBA6392C49}" type="presParOf" srcId="{F40D6678-01B5-4228-A5B4-1390FDED4290}" destId="{2E6873BE-13A9-4299-9CA2-27DD4175A1CA}" srcOrd="0" destOrd="0" presId="urn:microsoft.com/office/officeart/2005/8/layout/hList7"/>
    <dgm:cxn modelId="{C60E6182-06A0-421D-8FE5-BEC13E0CF9AA}" type="presParOf" srcId="{F40D6678-01B5-4228-A5B4-1390FDED4290}" destId="{DF2379E8-7FB3-4715-9246-C67EE03B10D2}" srcOrd="1" destOrd="0" presId="urn:microsoft.com/office/officeart/2005/8/layout/hList7"/>
    <dgm:cxn modelId="{B079B498-AD83-4B48-9B19-13436087984E}" type="presParOf" srcId="{F40D6678-01B5-4228-A5B4-1390FDED4290}" destId="{715721EE-C02B-49ED-8828-EFD0FC0991B6}" srcOrd="2" destOrd="0" presId="urn:microsoft.com/office/officeart/2005/8/layout/hList7"/>
    <dgm:cxn modelId="{382A3012-72CA-4927-80B4-76D9C1519542}" type="presParOf" srcId="{F40D6678-01B5-4228-A5B4-1390FDED4290}" destId="{82088B37-0ABA-474C-8FF2-73845D59B194}" srcOrd="3" destOrd="0" presId="urn:microsoft.com/office/officeart/2005/8/layout/hList7"/>
    <dgm:cxn modelId="{CF572693-C236-40AD-9D36-95D0DCC08537}" type="presParOf" srcId="{24A64C68-CDA2-4D28-96C5-2FF79EF82BAF}" destId="{4651E24D-48A0-46C1-A409-D6F775088064}" srcOrd="3" destOrd="0" presId="urn:microsoft.com/office/officeart/2005/8/layout/hList7"/>
    <dgm:cxn modelId="{7E93DD7B-163A-488F-B2F6-8DC9F4304ECE}" type="presParOf" srcId="{24A64C68-CDA2-4D28-96C5-2FF79EF82BAF}" destId="{A94CC3C3-85EC-4DFC-A497-F76EDAE77FD1}" srcOrd="4" destOrd="0" presId="urn:microsoft.com/office/officeart/2005/8/layout/hList7"/>
    <dgm:cxn modelId="{32359D52-38A7-4F1D-9EFA-21F6AFF5E2F0}" type="presParOf" srcId="{A94CC3C3-85EC-4DFC-A497-F76EDAE77FD1}" destId="{27FC1A23-97FB-4826-B066-7FD299FF1DE9}" srcOrd="0" destOrd="0" presId="urn:microsoft.com/office/officeart/2005/8/layout/hList7"/>
    <dgm:cxn modelId="{5278DFCA-4106-428B-89A9-28BEFE72259B}" type="presParOf" srcId="{A94CC3C3-85EC-4DFC-A497-F76EDAE77FD1}" destId="{32E98243-3A96-440F-BB10-5DAB715B5EFE}" srcOrd="1" destOrd="0" presId="urn:microsoft.com/office/officeart/2005/8/layout/hList7"/>
    <dgm:cxn modelId="{4DC8B841-5114-4003-B06C-4EE8E90BFDB0}" type="presParOf" srcId="{A94CC3C3-85EC-4DFC-A497-F76EDAE77FD1}" destId="{751873EB-633A-45A1-8B7B-73627CA760D4}" srcOrd="2" destOrd="0" presId="urn:microsoft.com/office/officeart/2005/8/layout/hList7"/>
    <dgm:cxn modelId="{D9DA7395-39A2-4205-A470-FC31043E6D54}" type="presParOf" srcId="{A94CC3C3-85EC-4DFC-A497-F76EDAE77FD1}" destId="{01354E93-AA5E-446A-94CF-21ED908D86F2}" srcOrd="3" destOrd="0" presId="urn:microsoft.com/office/officeart/2005/8/layout/hList7"/>
    <dgm:cxn modelId="{435022DC-A5F3-4316-9727-3262EC86B6A1}" type="presParOf" srcId="{24A64C68-CDA2-4D28-96C5-2FF79EF82BAF}" destId="{A22D188C-85C8-4D5F-B556-4C01C962BBBD}" srcOrd="5" destOrd="0" presId="urn:microsoft.com/office/officeart/2005/8/layout/hList7"/>
    <dgm:cxn modelId="{2DCDC1D9-8669-4264-BA5C-0F03706EE249}" type="presParOf" srcId="{24A64C68-CDA2-4D28-96C5-2FF79EF82BAF}" destId="{4714FCC3-9B17-43E1-BAAF-A482FD5E6DDE}" srcOrd="6" destOrd="0" presId="urn:microsoft.com/office/officeart/2005/8/layout/hList7"/>
    <dgm:cxn modelId="{155D4CD6-61D2-4A7B-A47E-13D2AF46319F}" type="presParOf" srcId="{4714FCC3-9B17-43E1-BAAF-A482FD5E6DDE}" destId="{196C00E3-2414-4C90-9A2A-92F21813BA9C}" srcOrd="0" destOrd="0" presId="urn:microsoft.com/office/officeart/2005/8/layout/hList7"/>
    <dgm:cxn modelId="{BD43749F-00CE-436D-9840-824B30204AA4}" type="presParOf" srcId="{4714FCC3-9B17-43E1-BAAF-A482FD5E6DDE}" destId="{3F692352-391F-447F-8B20-1F201F6EC611}" srcOrd="1" destOrd="0" presId="urn:microsoft.com/office/officeart/2005/8/layout/hList7"/>
    <dgm:cxn modelId="{F4CFB6F2-0C38-43FE-9CFE-14CFCAFAD148}" type="presParOf" srcId="{4714FCC3-9B17-43E1-BAAF-A482FD5E6DDE}" destId="{2DEDDAA1-D10E-4139-8DDA-9510DD894FE4}" srcOrd="2" destOrd="0" presId="urn:microsoft.com/office/officeart/2005/8/layout/hList7"/>
    <dgm:cxn modelId="{0C91ACA7-FDCC-4717-813C-A7444D444980}" type="presParOf" srcId="{4714FCC3-9B17-43E1-BAAF-A482FD5E6DDE}" destId="{467FF8D1-21E0-4D90-B301-30247376237D}" srcOrd="3" destOrd="0" presId="urn:microsoft.com/office/officeart/2005/8/layout/hList7"/>
    <dgm:cxn modelId="{6F910EA9-D08A-4CAB-976A-D3B60784AB5A}" type="presParOf" srcId="{24A64C68-CDA2-4D28-96C5-2FF79EF82BAF}" destId="{068D0F11-F2B5-41D6-8089-60671F93729C}" srcOrd="7" destOrd="0" presId="urn:microsoft.com/office/officeart/2005/8/layout/hList7"/>
    <dgm:cxn modelId="{532E3F18-E39C-4473-9081-7A6694607043}" type="presParOf" srcId="{24A64C68-CDA2-4D28-96C5-2FF79EF82BAF}" destId="{8AE46EF3-A188-4A8A-A64B-DD72103A1AC1}" srcOrd="8" destOrd="0" presId="urn:microsoft.com/office/officeart/2005/8/layout/hList7"/>
    <dgm:cxn modelId="{DFC47D0F-A701-4361-ACE7-7562A1ABF832}" type="presParOf" srcId="{8AE46EF3-A188-4A8A-A64B-DD72103A1AC1}" destId="{B9874AB7-F823-4EDA-A650-F007B5995E65}" srcOrd="0" destOrd="0" presId="urn:microsoft.com/office/officeart/2005/8/layout/hList7"/>
    <dgm:cxn modelId="{EB61092B-C483-4345-B2D0-EC145274505D}" type="presParOf" srcId="{8AE46EF3-A188-4A8A-A64B-DD72103A1AC1}" destId="{6F97CFC9-6189-44A7-B637-83A13673EDFD}" srcOrd="1" destOrd="0" presId="urn:microsoft.com/office/officeart/2005/8/layout/hList7"/>
    <dgm:cxn modelId="{CA374880-CECF-4933-9AF3-4D82D07C75E9}" type="presParOf" srcId="{8AE46EF3-A188-4A8A-A64B-DD72103A1AC1}" destId="{0F0947FE-533A-45AF-B137-7AE9154BB120}" srcOrd="2" destOrd="0" presId="urn:microsoft.com/office/officeart/2005/8/layout/hList7"/>
    <dgm:cxn modelId="{54D2BCEC-B05D-4C05-A0B7-750196BF7F27}" type="presParOf" srcId="{8AE46EF3-A188-4A8A-A64B-DD72103A1AC1}" destId="{AA564400-3C55-4327-97A5-FF03EE3A136E}" srcOrd="3" destOrd="0" presId="urn:microsoft.com/office/officeart/2005/8/layout/hList7"/>
    <dgm:cxn modelId="{ECDB1191-FBA9-4F1A-A5C5-431CD564F7E5}" type="presParOf" srcId="{24A64C68-CDA2-4D28-96C5-2FF79EF82BAF}" destId="{766D98BE-2AA3-48B9-9CAB-214EECF0EAC7}" srcOrd="9" destOrd="0" presId="urn:microsoft.com/office/officeart/2005/8/layout/hList7"/>
    <dgm:cxn modelId="{0DDADC59-E7C1-4639-BB65-07C81E6CE191}" type="presParOf" srcId="{24A64C68-CDA2-4D28-96C5-2FF79EF82BAF}" destId="{EBF1FD2D-7A02-4F51-9D26-163DF18CA10D}" srcOrd="10" destOrd="0" presId="urn:microsoft.com/office/officeart/2005/8/layout/hList7"/>
    <dgm:cxn modelId="{792378DF-0E52-4F22-BDCB-05AA8F3944FE}" type="presParOf" srcId="{EBF1FD2D-7A02-4F51-9D26-163DF18CA10D}" destId="{D2A19327-0641-4CD5-9F09-9A1BD5B677CD}" srcOrd="0" destOrd="0" presId="urn:microsoft.com/office/officeart/2005/8/layout/hList7"/>
    <dgm:cxn modelId="{9D520D6B-1857-4A06-B15A-4A7B6E8B0FC7}" type="presParOf" srcId="{EBF1FD2D-7A02-4F51-9D26-163DF18CA10D}" destId="{9510C76B-3D89-45D7-8630-CEC412B54B09}" srcOrd="1" destOrd="0" presId="urn:microsoft.com/office/officeart/2005/8/layout/hList7"/>
    <dgm:cxn modelId="{8D2F73C3-9D08-414F-9496-8A2DFDA8A38B}" type="presParOf" srcId="{EBF1FD2D-7A02-4F51-9D26-163DF18CA10D}" destId="{92DFF728-0BF0-40B0-BC4E-4872A473DECA}" srcOrd="2" destOrd="0" presId="urn:microsoft.com/office/officeart/2005/8/layout/hList7"/>
    <dgm:cxn modelId="{2D5A3AE4-9CA5-4D81-AE82-78E5C877939D}" type="presParOf" srcId="{EBF1FD2D-7A02-4F51-9D26-163DF18CA10D}" destId="{AD59E3E7-4044-4805-9495-3387AF9FF890}" srcOrd="3" destOrd="0" presId="urn:microsoft.com/office/officeart/2005/8/layout/hList7"/>
    <dgm:cxn modelId="{1A89E3EE-1146-4FFD-A186-2022B9274A47}" type="presParOf" srcId="{24A64C68-CDA2-4D28-96C5-2FF79EF82BAF}" destId="{00AE898F-0197-4F08-A544-0A92E1CAA08A}" srcOrd="11" destOrd="0" presId="urn:microsoft.com/office/officeart/2005/8/layout/hList7"/>
    <dgm:cxn modelId="{4DE0C530-684C-41AD-B494-DDDE6E785686}" type="presParOf" srcId="{24A64C68-CDA2-4D28-96C5-2FF79EF82BAF}" destId="{4E3B6F9D-7D7E-4064-838E-2944BB68B700}" srcOrd="12" destOrd="0" presId="urn:microsoft.com/office/officeart/2005/8/layout/hList7"/>
    <dgm:cxn modelId="{38A0742A-5236-471B-AC8F-B0FBD68648DC}" type="presParOf" srcId="{4E3B6F9D-7D7E-4064-838E-2944BB68B700}" destId="{48325333-E748-4E37-A486-C860BD260796}" srcOrd="0" destOrd="0" presId="urn:microsoft.com/office/officeart/2005/8/layout/hList7"/>
    <dgm:cxn modelId="{389BDE03-5785-498D-8CBA-3579AF8C18D0}" type="presParOf" srcId="{4E3B6F9D-7D7E-4064-838E-2944BB68B700}" destId="{46A19A95-141D-4ACD-A9A6-16A4EF7AA09A}" srcOrd="1" destOrd="0" presId="urn:microsoft.com/office/officeart/2005/8/layout/hList7"/>
    <dgm:cxn modelId="{4A6B21F1-A5CC-44C6-BE65-BC949514B894}" type="presParOf" srcId="{4E3B6F9D-7D7E-4064-838E-2944BB68B700}" destId="{51EB0F27-02F2-4957-BE8C-A8BCEB707349}" srcOrd="2" destOrd="0" presId="urn:microsoft.com/office/officeart/2005/8/layout/hList7"/>
    <dgm:cxn modelId="{DBB4947E-4154-44CD-BF3B-6108F2DC6BA7}" type="presParOf" srcId="{4E3B6F9D-7D7E-4064-838E-2944BB68B700}" destId="{4A2F649E-A079-424B-B5EC-D6FE93AF4986}" srcOrd="3" destOrd="0" presId="urn:microsoft.com/office/officeart/2005/8/layout/hList7"/>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62C8E67-617E-493F-9647-0D46731877EA}" type="doc">
      <dgm:prSet loTypeId="urn:microsoft.com/office/officeart/2005/8/layout/radial6" loCatId="cycle" qsTypeId="urn:microsoft.com/office/officeart/2005/8/quickstyle/simple1" qsCatId="simple" csTypeId="urn:microsoft.com/office/officeart/2005/8/colors/accent1_2" csCatId="accent1" phldr="1"/>
      <dgm:spPr/>
      <dgm:t>
        <a:bodyPr/>
        <a:lstStyle/>
        <a:p>
          <a:endParaRPr lang="en-US"/>
        </a:p>
      </dgm:t>
    </dgm:pt>
    <dgm:pt modelId="{C69B70AF-DE5B-4A43-B70D-178FD6584EE4}">
      <dgm:prSet phldrT="[Text]" custT="1"/>
      <dgm:spPr/>
      <dgm:t>
        <a:bodyPr/>
        <a:lstStyle/>
        <a:p>
          <a:r>
            <a:rPr kumimoji="0" lang="en-US" altLang="en-US" sz="2000" b="1" i="0" u="none" strike="noStrike" cap="none" normalizeH="0" baseline="0" dirty="0">
              <a:ln>
                <a:noFill/>
              </a:ln>
              <a:solidFill>
                <a:schemeClr val="tx1"/>
              </a:solidFill>
              <a:effectLst/>
              <a:latin typeface="Arial" panose="020B0604020202020204" pitchFamily="34" charset="0"/>
            </a:rPr>
            <a:t>XG Boost</a:t>
          </a:r>
          <a:endParaRPr lang="en-US" sz="2000" dirty="0"/>
        </a:p>
      </dgm:t>
    </dgm:pt>
    <dgm:pt modelId="{07ED6FED-6359-4A06-A03C-A052EB26F1CA}" type="parTrans" cxnId="{9DC19243-4CD3-46EF-97AA-C9AFBA0C64F9}">
      <dgm:prSet/>
      <dgm:spPr/>
      <dgm:t>
        <a:bodyPr/>
        <a:lstStyle/>
        <a:p>
          <a:endParaRPr lang="en-US"/>
        </a:p>
      </dgm:t>
    </dgm:pt>
    <dgm:pt modelId="{76ED87C8-FEF6-477F-81CB-5A6BDE430B3E}" type="sibTrans" cxnId="{9DC19243-4CD3-46EF-97AA-C9AFBA0C64F9}">
      <dgm:prSet/>
      <dgm:spPr/>
      <dgm:t>
        <a:bodyPr/>
        <a:lstStyle/>
        <a:p>
          <a:endParaRPr lang="en-US"/>
        </a:p>
      </dgm:t>
    </dgm:pt>
    <dgm:pt modelId="{B0346A64-F71D-4FE3-9F69-F488EDE7D9C5}">
      <dgm:prSet phldrT="[Text]" custT="1"/>
      <dgm:spPr/>
      <dgm:t>
        <a:bodyPr/>
        <a:lstStyle/>
        <a:p>
          <a:r>
            <a:rPr kumimoji="0" lang="en-US" altLang="en-US" sz="1600" b="0" i="0" u="none" strike="noStrike" cap="none" normalizeH="0" baseline="0" dirty="0">
              <a:ln>
                <a:noFill/>
              </a:ln>
              <a:solidFill>
                <a:schemeClr val="bg1"/>
              </a:solidFill>
              <a:effectLst/>
              <a:latin typeface="Arial" panose="020B0604020202020204" pitchFamily="34" charset="0"/>
            </a:rPr>
            <a:t>F1 Micro (0.79) </a:t>
          </a:r>
          <a:endParaRPr lang="en-US" sz="1600" dirty="0">
            <a:solidFill>
              <a:schemeClr val="bg1"/>
            </a:solidFill>
          </a:endParaRPr>
        </a:p>
      </dgm:t>
    </dgm:pt>
    <dgm:pt modelId="{0FA180DC-8DAA-4A52-9B80-1E494B2C476D}" type="parTrans" cxnId="{D0F0175B-BA94-4007-A43E-698AA4DAF561}">
      <dgm:prSet/>
      <dgm:spPr/>
      <dgm:t>
        <a:bodyPr/>
        <a:lstStyle/>
        <a:p>
          <a:endParaRPr lang="en-US"/>
        </a:p>
      </dgm:t>
    </dgm:pt>
    <dgm:pt modelId="{49E4FAD7-65F8-4199-B514-70C3BD448D28}" type="sibTrans" cxnId="{D0F0175B-BA94-4007-A43E-698AA4DAF561}">
      <dgm:prSet/>
      <dgm:spPr/>
      <dgm:t>
        <a:bodyPr/>
        <a:lstStyle/>
        <a:p>
          <a:endParaRPr lang="en-US"/>
        </a:p>
      </dgm:t>
    </dgm:pt>
    <dgm:pt modelId="{CDCA714C-0CCF-4F87-B21C-D00B49208925}">
      <dgm:prSet phldrT="[Text]" custT="1"/>
      <dgm:spPr/>
      <dgm:t>
        <a:bodyPr/>
        <a:lstStyle/>
        <a:p>
          <a:r>
            <a:rPr lang="en-US" sz="1800" dirty="0"/>
            <a:t>Precision=0.85</a:t>
          </a:r>
        </a:p>
      </dgm:t>
    </dgm:pt>
    <dgm:pt modelId="{A329A32D-D22F-4E38-BF0A-573B94102DA9}" type="parTrans" cxnId="{CC2AB308-510A-4E52-977C-6B7846B541E0}">
      <dgm:prSet/>
      <dgm:spPr/>
      <dgm:t>
        <a:bodyPr/>
        <a:lstStyle/>
        <a:p>
          <a:endParaRPr lang="en-US"/>
        </a:p>
      </dgm:t>
    </dgm:pt>
    <dgm:pt modelId="{ED4621CA-1F34-4BC8-8987-BC71B88B55C5}" type="sibTrans" cxnId="{CC2AB308-510A-4E52-977C-6B7846B541E0}">
      <dgm:prSet/>
      <dgm:spPr/>
      <dgm:t>
        <a:bodyPr/>
        <a:lstStyle/>
        <a:p>
          <a:endParaRPr lang="en-US"/>
        </a:p>
      </dgm:t>
    </dgm:pt>
    <dgm:pt modelId="{047FFC41-E173-447E-B23F-154FBFA912D7}">
      <dgm:prSet phldrT="[Text]" custT="1"/>
      <dgm:spPr/>
      <dgm:t>
        <a:bodyPr/>
        <a:lstStyle/>
        <a:p>
          <a:r>
            <a:rPr lang="en-US" sz="2000" dirty="0"/>
            <a:t>Accuracy=61.7</a:t>
          </a:r>
        </a:p>
      </dgm:t>
    </dgm:pt>
    <dgm:pt modelId="{0DD0D4AF-3B04-47C9-9609-6679F951B0DC}" type="parTrans" cxnId="{636B459B-3DF2-4D99-B5E5-979BE9E9C558}">
      <dgm:prSet/>
      <dgm:spPr/>
      <dgm:t>
        <a:bodyPr/>
        <a:lstStyle/>
        <a:p>
          <a:endParaRPr lang="en-US"/>
        </a:p>
      </dgm:t>
    </dgm:pt>
    <dgm:pt modelId="{0EFA78CF-0D15-4B93-A1C1-9E15A9FDBB4D}" type="sibTrans" cxnId="{636B459B-3DF2-4D99-B5E5-979BE9E9C558}">
      <dgm:prSet/>
      <dgm:spPr/>
      <dgm:t>
        <a:bodyPr/>
        <a:lstStyle/>
        <a:p>
          <a:endParaRPr lang="en-US"/>
        </a:p>
      </dgm:t>
    </dgm:pt>
    <dgm:pt modelId="{EFD5A879-DF30-464E-91EE-EE858BB07FC0}">
      <dgm:prSet phldrT="[Text]" custT="1"/>
      <dgm:spPr/>
      <dgm:t>
        <a:bodyPr/>
        <a:lstStyle/>
        <a:p>
          <a:r>
            <a:rPr kumimoji="0" lang="en-US" altLang="en-US" sz="1600" b="0" i="0" u="none" strike="noStrike" cap="none" normalizeH="0" baseline="0" dirty="0">
              <a:ln>
                <a:noFill/>
              </a:ln>
              <a:solidFill>
                <a:schemeClr val="bg1"/>
              </a:solidFill>
              <a:effectLst/>
              <a:latin typeface="Arial" panose="020B0604020202020204" pitchFamily="34" charset="0"/>
            </a:rPr>
            <a:t>F1 Macro (0.69) </a:t>
          </a:r>
          <a:endParaRPr lang="en-US" sz="1600" dirty="0">
            <a:solidFill>
              <a:schemeClr val="bg1"/>
            </a:solidFill>
          </a:endParaRPr>
        </a:p>
      </dgm:t>
    </dgm:pt>
    <dgm:pt modelId="{C52618AB-6450-48D2-9251-BB51B47BE351}" type="parTrans" cxnId="{88124842-0757-4B9B-8DFC-F314D6E659A4}">
      <dgm:prSet/>
      <dgm:spPr/>
      <dgm:t>
        <a:bodyPr/>
        <a:lstStyle/>
        <a:p>
          <a:endParaRPr lang="en-US"/>
        </a:p>
      </dgm:t>
    </dgm:pt>
    <dgm:pt modelId="{B6359C43-B798-4174-8181-96EA5BC1989C}" type="sibTrans" cxnId="{88124842-0757-4B9B-8DFC-F314D6E659A4}">
      <dgm:prSet/>
      <dgm:spPr/>
      <dgm:t>
        <a:bodyPr/>
        <a:lstStyle/>
        <a:p>
          <a:endParaRPr lang="en-US"/>
        </a:p>
      </dgm:t>
    </dgm:pt>
    <dgm:pt modelId="{0350077B-AE4E-4D80-9C0D-2B2C59B49538}" type="pres">
      <dgm:prSet presAssocID="{C62C8E67-617E-493F-9647-0D46731877EA}" presName="Name0" presStyleCnt="0">
        <dgm:presLayoutVars>
          <dgm:chMax val="1"/>
          <dgm:dir/>
          <dgm:animLvl val="ctr"/>
          <dgm:resizeHandles val="exact"/>
        </dgm:presLayoutVars>
      </dgm:prSet>
      <dgm:spPr/>
    </dgm:pt>
    <dgm:pt modelId="{05FB0DC5-E503-4456-8DCE-373D190590AB}" type="pres">
      <dgm:prSet presAssocID="{C69B70AF-DE5B-4A43-B70D-178FD6584EE4}" presName="centerShape" presStyleLbl="node0" presStyleIdx="0" presStyleCnt="1" custScaleY="74826" custLinFactNeighborX="-934"/>
      <dgm:spPr/>
    </dgm:pt>
    <dgm:pt modelId="{4428BA38-1E7C-4E90-B6C4-88E7FFB62061}" type="pres">
      <dgm:prSet presAssocID="{B0346A64-F71D-4FE3-9F69-F488EDE7D9C5}" presName="node" presStyleLbl="node1" presStyleIdx="0" presStyleCnt="4" custScaleX="139601" custRadScaleRad="98772" custRadScaleInc="3613">
        <dgm:presLayoutVars>
          <dgm:bulletEnabled val="1"/>
        </dgm:presLayoutVars>
      </dgm:prSet>
      <dgm:spPr/>
    </dgm:pt>
    <dgm:pt modelId="{8E1269D9-36FA-47BA-9BF5-73A9509A4F75}" type="pres">
      <dgm:prSet presAssocID="{B0346A64-F71D-4FE3-9F69-F488EDE7D9C5}" presName="dummy" presStyleCnt="0"/>
      <dgm:spPr/>
    </dgm:pt>
    <dgm:pt modelId="{AE0432CF-BE62-4E1E-9CA8-6593E9AA6314}" type="pres">
      <dgm:prSet presAssocID="{49E4FAD7-65F8-4199-B514-70C3BD448D28}" presName="sibTrans" presStyleLbl="sibTrans2D1" presStyleIdx="0" presStyleCnt="4"/>
      <dgm:spPr/>
    </dgm:pt>
    <dgm:pt modelId="{A74A84AF-8AA3-44AF-AC89-80274B78F538}" type="pres">
      <dgm:prSet presAssocID="{CDCA714C-0CCF-4F87-B21C-D00B49208925}" presName="node" presStyleLbl="node1" presStyleIdx="1" presStyleCnt="4" custScaleX="148934">
        <dgm:presLayoutVars>
          <dgm:bulletEnabled val="1"/>
        </dgm:presLayoutVars>
      </dgm:prSet>
      <dgm:spPr/>
    </dgm:pt>
    <dgm:pt modelId="{515F7382-5156-4687-A8F0-EB08A0DF45E6}" type="pres">
      <dgm:prSet presAssocID="{CDCA714C-0CCF-4F87-B21C-D00B49208925}" presName="dummy" presStyleCnt="0"/>
      <dgm:spPr/>
    </dgm:pt>
    <dgm:pt modelId="{578FB588-D0A2-4483-BE2A-1FC002BE9B2B}" type="pres">
      <dgm:prSet presAssocID="{ED4621CA-1F34-4BC8-8987-BC71B88B55C5}" presName="sibTrans" presStyleLbl="sibTrans2D1" presStyleIdx="1" presStyleCnt="4"/>
      <dgm:spPr/>
    </dgm:pt>
    <dgm:pt modelId="{6FB10CA8-D071-494C-92E2-97A068EB414A}" type="pres">
      <dgm:prSet presAssocID="{047FFC41-E173-447E-B23F-154FBFA912D7}" presName="node" presStyleLbl="node1" presStyleIdx="2" presStyleCnt="4" custScaleX="177894">
        <dgm:presLayoutVars>
          <dgm:bulletEnabled val="1"/>
        </dgm:presLayoutVars>
      </dgm:prSet>
      <dgm:spPr/>
    </dgm:pt>
    <dgm:pt modelId="{F6F3F2A2-3543-4F47-AD95-D2592D682E76}" type="pres">
      <dgm:prSet presAssocID="{047FFC41-E173-447E-B23F-154FBFA912D7}" presName="dummy" presStyleCnt="0"/>
      <dgm:spPr/>
    </dgm:pt>
    <dgm:pt modelId="{BD5F56DB-B705-4504-BC9F-5CAE7799B4DC}" type="pres">
      <dgm:prSet presAssocID="{0EFA78CF-0D15-4B93-A1C1-9E15A9FDBB4D}" presName="sibTrans" presStyleLbl="sibTrans2D1" presStyleIdx="2" presStyleCnt="4"/>
      <dgm:spPr/>
    </dgm:pt>
    <dgm:pt modelId="{39B5EEF2-7810-4656-BCC0-3D27F68CF747}" type="pres">
      <dgm:prSet presAssocID="{EFD5A879-DF30-464E-91EE-EE858BB07FC0}" presName="node" presStyleLbl="node1" presStyleIdx="3" presStyleCnt="4" custScaleX="135496">
        <dgm:presLayoutVars>
          <dgm:bulletEnabled val="1"/>
        </dgm:presLayoutVars>
      </dgm:prSet>
      <dgm:spPr/>
    </dgm:pt>
    <dgm:pt modelId="{07D42E7D-202A-4F62-AD87-4D7E00368A1F}" type="pres">
      <dgm:prSet presAssocID="{EFD5A879-DF30-464E-91EE-EE858BB07FC0}" presName="dummy" presStyleCnt="0"/>
      <dgm:spPr/>
    </dgm:pt>
    <dgm:pt modelId="{C1D18D6D-940C-429B-9920-A994C81E5214}" type="pres">
      <dgm:prSet presAssocID="{B6359C43-B798-4174-8181-96EA5BC1989C}" presName="sibTrans" presStyleLbl="sibTrans2D1" presStyleIdx="3" presStyleCnt="4"/>
      <dgm:spPr/>
    </dgm:pt>
  </dgm:ptLst>
  <dgm:cxnLst>
    <dgm:cxn modelId="{CC2AB308-510A-4E52-977C-6B7846B541E0}" srcId="{C69B70AF-DE5B-4A43-B70D-178FD6584EE4}" destId="{CDCA714C-0CCF-4F87-B21C-D00B49208925}" srcOrd="1" destOrd="0" parTransId="{A329A32D-D22F-4E38-BF0A-573B94102DA9}" sibTransId="{ED4621CA-1F34-4BC8-8987-BC71B88B55C5}"/>
    <dgm:cxn modelId="{B3789D13-1896-43B4-BA1B-393B2C92904F}" type="presOf" srcId="{B0346A64-F71D-4FE3-9F69-F488EDE7D9C5}" destId="{4428BA38-1E7C-4E90-B6C4-88E7FFB62061}" srcOrd="0" destOrd="0" presId="urn:microsoft.com/office/officeart/2005/8/layout/radial6"/>
    <dgm:cxn modelId="{76960C34-3C0F-492A-8560-5402E6E34B66}" type="presOf" srcId="{B6359C43-B798-4174-8181-96EA5BC1989C}" destId="{C1D18D6D-940C-429B-9920-A994C81E5214}" srcOrd="0" destOrd="0" presId="urn:microsoft.com/office/officeart/2005/8/layout/radial6"/>
    <dgm:cxn modelId="{A5357F37-6862-4D34-BE36-C729CEA11B10}" type="presOf" srcId="{49E4FAD7-65F8-4199-B514-70C3BD448D28}" destId="{AE0432CF-BE62-4E1E-9CA8-6593E9AA6314}" srcOrd="0" destOrd="0" presId="urn:microsoft.com/office/officeart/2005/8/layout/radial6"/>
    <dgm:cxn modelId="{D0F0175B-BA94-4007-A43E-698AA4DAF561}" srcId="{C69B70AF-DE5B-4A43-B70D-178FD6584EE4}" destId="{B0346A64-F71D-4FE3-9F69-F488EDE7D9C5}" srcOrd="0" destOrd="0" parTransId="{0FA180DC-8DAA-4A52-9B80-1E494B2C476D}" sibTransId="{49E4FAD7-65F8-4199-B514-70C3BD448D28}"/>
    <dgm:cxn modelId="{A1EADB5F-AE30-4A26-9173-F3C013407ACC}" type="presOf" srcId="{ED4621CA-1F34-4BC8-8987-BC71B88B55C5}" destId="{578FB588-D0A2-4483-BE2A-1FC002BE9B2B}" srcOrd="0" destOrd="0" presId="urn:microsoft.com/office/officeart/2005/8/layout/radial6"/>
    <dgm:cxn modelId="{88124842-0757-4B9B-8DFC-F314D6E659A4}" srcId="{C69B70AF-DE5B-4A43-B70D-178FD6584EE4}" destId="{EFD5A879-DF30-464E-91EE-EE858BB07FC0}" srcOrd="3" destOrd="0" parTransId="{C52618AB-6450-48D2-9251-BB51B47BE351}" sibTransId="{B6359C43-B798-4174-8181-96EA5BC1989C}"/>
    <dgm:cxn modelId="{9DC19243-4CD3-46EF-97AA-C9AFBA0C64F9}" srcId="{C62C8E67-617E-493F-9647-0D46731877EA}" destId="{C69B70AF-DE5B-4A43-B70D-178FD6584EE4}" srcOrd="0" destOrd="0" parTransId="{07ED6FED-6359-4A06-A03C-A052EB26F1CA}" sibTransId="{76ED87C8-FEF6-477F-81CB-5A6BDE430B3E}"/>
    <dgm:cxn modelId="{133E644C-F9E6-478B-AAC3-23C5D8E70375}" type="presOf" srcId="{0EFA78CF-0D15-4B93-A1C1-9E15A9FDBB4D}" destId="{BD5F56DB-B705-4504-BC9F-5CAE7799B4DC}" srcOrd="0" destOrd="0" presId="urn:microsoft.com/office/officeart/2005/8/layout/radial6"/>
    <dgm:cxn modelId="{129B1E57-3410-4530-9DB8-26952B552ADA}" type="presOf" srcId="{C62C8E67-617E-493F-9647-0D46731877EA}" destId="{0350077B-AE4E-4D80-9C0D-2B2C59B49538}" srcOrd="0" destOrd="0" presId="urn:microsoft.com/office/officeart/2005/8/layout/radial6"/>
    <dgm:cxn modelId="{0BA68485-B3DE-463E-ABAF-403457A5C0CC}" type="presOf" srcId="{CDCA714C-0CCF-4F87-B21C-D00B49208925}" destId="{A74A84AF-8AA3-44AF-AC89-80274B78F538}" srcOrd="0" destOrd="0" presId="urn:microsoft.com/office/officeart/2005/8/layout/radial6"/>
    <dgm:cxn modelId="{6B76DD8E-EF9D-4047-AF47-B452E6E3B6B1}" type="presOf" srcId="{047FFC41-E173-447E-B23F-154FBFA912D7}" destId="{6FB10CA8-D071-494C-92E2-97A068EB414A}" srcOrd="0" destOrd="0" presId="urn:microsoft.com/office/officeart/2005/8/layout/radial6"/>
    <dgm:cxn modelId="{636B459B-3DF2-4D99-B5E5-979BE9E9C558}" srcId="{C69B70AF-DE5B-4A43-B70D-178FD6584EE4}" destId="{047FFC41-E173-447E-B23F-154FBFA912D7}" srcOrd="2" destOrd="0" parTransId="{0DD0D4AF-3B04-47C9-9609-6679F951B0DC}" sibTransId="{0EFA78CF-0D15-4B93-A1C1-9E15A9FDBB4D}"/>
    <dgm:cxn modelId="{A2DC8DC9-06FF-4A1B-A592-867C94BCA263}" type="presOf" srcId="{C69B70AF-DE5B-4A43-B70D-178FD6584EE4}" destId="{05FB0DC5-E503-4456-8DCE-373D190590AB}" srcOrd="0" destOrd="0" presId="urn:microsoft.com/office/officeart/2005/8/layout/radial6"/>
    <dgm:cxn modelId="{FF2163F9-427B-4FD0-BE4B-72D6BD5C2C14}" type="presOf" srcId="{EFD5A879-DF30-464E-91EE-EE858BB07FC0}" destId="{39B5EEF2-7810-4656-BCC0-3D27F68CF747}" srcOrd="0" destOrd="0" presId="urn:microsoft.com/office/officeart/2005/8/layout/radial6"/>
    <dgm:cxn modelId="{2C6376B3-42B0-42E7-94A7-29DFCAB301F7}" type="presParOf" srcId="{0350077B-AE4E-4D80-9C0D-2B2C59B49538}" destId="{05FB0DC5-E503-4456-8DCE-373D190590AB}" srcOrd="0" destOrd="0" presId="urn:microsoft.com/office/officeart/2005/8/layout/radial6"/>
    <dgm:cxn modelId="{6660237E-9DC8-4931-84E9-B210A6A04E17}" type="presParOf" srcId="{0350077B-AE4E-4D80-9C0D-2B2C59B49538}" destId="{4428BA38-1E7C-4E90-B6C4-88E7FFB62061}" srcOrd="1" destOrd="0" presId="urn:microsoft.com/office/officeart/2005/8/layout/radial6"/>
    <dgm:cxn modelId="{44906828-3ECC-4E7D-AD08-E251E4558090}" type="presParOf" srcId="{0350077B-AE4E-4D80-9C0D-2B2C59B49538}" destId="{8E1269D9-36FA-47BA-9BF5-73A9509A4F75}" srcOrd="2" destOrd="0" presId="urn:microsoft.com/office/officeart/2005/8/layout/radial6"/>
    <dgm:cxn modelId="{44C36B16-445B-4EBF-A533-262AC76CA9FF}" type="presParOf" srcId="{0350077B-AE4E-4D80-9C0D-2B2C59B49538}" destId="{AE0432CF-BE62-4E1E-9CA8-6593E9AA6314}" srcOrd="3" destOrd="0" presId="urn:microsoft.com/office/officeart/2005/8/layout/radial6"/>
    <dgm:cxn modelId="{53450C35-3362-4A60-B2A8-0A44B0A58138}" type="presParOf" srcId="{0350077B-AE4E-4D80-9C0D-2B2C59B49538}" destId="{A74A84AF-8AA3-44AF-AC89-80274B78F538}" srcOrd="4" destOrd="0" presId="urn:microsoft.com/office/officeart/2005/8/layout/radial6"/>
    <dgm:cxn modelId="{1873AFB9-C2D2-475F-A10A-B65B89B7D71D}" type="presParOf" srcId="{0350077B-AE4E-4D80-9C0D-2B2C59B49538}" destId="{515F7382-5156-4687-A8F0-EB08A0DF45E6}" srcOrd="5" destOrd="0" presId="urn:microsoft.com/office/officeart/2005/8/layout/radial6"/>
    <dgm:cxn modelId="{1230942A-79AF-4915-B9E6-E32E04EBFABB}" type="presParOf" srcId="{0350077B-AE4E-4D80-9C0D-2B2C59B49538}" destId="{578FB588-D0A2-4483-BE2A-1FC002BE9B2B}" srcOrd="6" destOrd="0" presId="urn:microsoft.com/office/officeart/2005/8/layout/radial6"/>
    <dgm:cxn modelId="{646B8DC4-E609-41A3-A52E-F435A16163AC}" type="presParOf" srcId="{0350077B-AE4E-4D80-9C0D-2B2C59B49538}" destId="{6FB10CA8-D071-494C-92E2-97A068EB414A}" srcOrd="7" destOrd="0" presId="urn:microsoft.com/office/officeart/2005/8/layout/radial6"/>
    <dgm:cxn modelId="{502A624F-99ED-4DB9-8D63-ED01B808F28B}" type="presParOf" srcId="{0350077B-AE4E-4D80-9C0D-2B2C59B49538}" destId="{F6F3F2A2-3543-4F47-AD95-D2592D682E76}" srcOrd="8" destOrd="0" presId="urn:microsoft.com/office/officeart/2005/8/layout/radial6"/>
    <dgm:cxn modelId="{6339FB5D-6AEB-4844-9F3D-6065B7290212}" type="presParOf" srcId="{0350077B-AE4E-4D80-9C0D-2B2C59B49538}" destId="{BD5F56DB-B705-4504-BC9F-5CAE7799B4DC}" srcOrd="9" destOrd="0" presId="urn:microsoft.com/office/officeart/2005/8/layout/radial6"/>
    <dgm:cxn modelId="{E21A64AA-7A57-44B7-AE2B-F018AB3F5E03}" type="presParOf" srcId="{0350077B-AE4E-4D80-9C0D-2B2C59B49538}" destId="{39B5EEF2-7810-4656-BCC0-3D27F68CF747}" srcOrd="10" destOrd="0" presId="urn:microsoft.com/office/officeart/2005/8/layout/radial6"/>
    <dgm:cxn modelId="{96C4FC6B-2EAD-4E92-8906-D19E686E86B3}" type="presParOf" srcId="{0350077B-AE4E-4D80-9C0D-2B2C59B49538}" destId="{07D42E7D-202A-4F62-AD87-4D7E00368A1F}" srcOrd="11" destOrd="0" presId="urn:microsoft.com/office/officeart/2005/8/layout/radial6"/>
    <dgm:cxn modelId="{668843E3-F043-4B57-ADF9-C4CB95B01D3D}" type="presParOf" srcId="{0350077B-AE4E-4D80-9C0D-2B2C59B49538}" destId="{C1D18D6D-940C-429B-9920-A994C81E5214}" srcOrd="12" destOrd="0" presId="urn:microsoft.com/office/officeart/2005/8/layout/radial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D43D83BA-FEA3-4286-B196-69CBD7B20D5F}" type="doc">
      <dgm:prSet loTypeId="urn:microsoft.com/office/officeart/2005/8/layout/arrow6" loCatId="relationship" qsTypeId="urn:microsoft.com/office/officeart/2005/8/quickstyle/simple1" qsCatId="simple" csTypeId="urn:microsoft.com/office/officeart/2005/8/colors/accent1_2" csCatId="accent1" phldr="1"/>
      <dgm:spPr/>
      <dgm:t>
        <a:bodyPr/>
        <a:lstStyle/>
        <a:p>
          <a:endParaRPr lang="en-US"/>
        </a:p>
      </dgm:t>
    </dgm:pt>
    <dgm:pt modelId="{91ED3EB7-B843-48C0-9316-9E7504799155}">
      <dgm:prSet phldrT="[Text]"/>
      <dgm:spPr/>
      <dgm:t>
        <a:bodyPr/>
        <a:lstStyle/>
        <a:p>
          <a:r>
            <a:rPr lang="en-US" dirty="0"/>
            <a:t>Input</a:t>
          </a:r>
        </a:p>
      </dgm:t>
    </dgm:pt>
    <dgm:pt modelId="{4085C1B8-BD83-44A2-AA56-7023D5BA3B83}" type="parTrans" cxnId="{8F7EFF44-DA84-42BF-BD27-CB8898364E9D}">
      <dgm:prSet/>
      <dgm:spPr/>
      <dgm:t>
        <a:bodyPr/>
        <a:lstStyle/>
        <a:p>
          <a:endParaRPr lang="en-US"/>
        </a:p>
      </dgm:t>
    </dgm:pt>
    <dgm:pt modelId="{53FC80F2-1FAA-440F-816E-3FE724C25951}" type="sibTrans" cxnId="{8F7EFF44-DA84-42BF-BD27-CB8898364E9D}">
      <dgm:prSet/>
      <dgm:spPr/>
      <dgm:t>
        <a:bodyPr/>
        <a:lstStyle/>
        <a:p>
          <a:endParaRPr lang="en-US"/>
        </a:p>
      </dgm:t>
    </dgm:pt>
    <dgm:pt modelId="{85ED4406-6853-4147-B5DD-7841B7EEB725}">
      <dgm:prSet phldrT="[Text]"/>
      <dgm:spPr/>
      <dgm:t>
        <a:bodyPr/>
        <a:lstStyle/>
        <a:p>
          <a:r>
            <a:rPr lang="en-US" dirty="0"/>
            <a:t>Output</a:t>
          </a:r>
        </a:p>
      </dgm:t>
    </dgm:pt>
    <dgm:pt modelId="{5DE72356-B0A2-458E-94C4-7362F891FB4E}" type="parTrans" cxnId="{8785B899-8C72-4841-A1D5-64659038937D}">
      <dgm:prSet/>
      <dgm:spPr/>
      <dgm:t>
        <a:bodyPr/>
        <a:lstStyle/>
        <a:p>
          <a:endParaRPr lang="en-US"/>
        </a:p>
      </dgm:t>
    </dgm:pt>
    <dgm:pt modelId="{F9956BE8-BB07-431D-9850-AA67EB58D783}" type="sibTrans" cxnId="{8785B899-8C72-4841-A1D5-64659038937D}">
      <dgm:prSet/>
      <dgm:spPr/>
      <dgm:t>
        <a:bodyPr/>
        <a:lstStyle/>
        <a:p>
          <a:endParaRPr lang="en-US"/>
        </a:p>
      </dgm:t>
    </dgm:pt>
    <dgm:pt modelId="{10F09323-9E74-4F6F-9544-3D7F5480E487}" type="pres">
      <dgm:prSet presAssocID="{D43D83BA-FEA3-4286-B196-69CBD7B20D5F}" presName="compositeShape" presStyleCnt="0">
        <dgm:presLayoutVars>
          <dgm:chMax val="2"/>
          <dgm:dir/>
          <dgm:resizeHandles val="exact"/>
        </dgm:presLayoutVars>
      </dgm:prSet>
      <dgm:spPr/>
    </dgm:pt>
    <dgm:pt modelId="{88E66790-8E67-42D4-BD57-A09885FB19ED}" type="pres">
      <dgm:prSet presAssocID="{D43D83BA-FEA3-4286-B196-69CBD7B20D5F}" presName="ribbon" presStyleLbl="node1" presStyleIdx="0" presStyleCnt="1"/>
      <dgm:spPr/>
    </dgm:pt>
    <dgm:pt modelId="{753A9EE0-F717-4898-8A13-821176E2AED2}" type="pres">
      <dgm:prSet presAssocID="{D43D83BA-FEA3-4286-B196-69CBD7B20D5F}" presName="leftArrowText" presStyleLbl="node1" presStyleIdx="0" presStyleCnt="1">
        <dgm:presLayoutVars>
          <dgm:chMax val="0"/>
          <dgm:bulletEnabled val="1"/>
        </dgm:presLayoutVars>
      </dgm:prSet>
      <dgm:spPr/>
    </dgm:pt>
    <dgm:pt modelId="{C093BB91-B24B-4478-BD0F-8679005324F5}" type="pres">
      <dgm:prSet presAssocID="{D43D83BA-FEA3-4286-B196-69CBD7B20D5F}" presName="rightArrowText" presStyleLbl="node1" presStyleIdx="0" presStyleCnt="1">
        <dgm:presLayoutVars>
          <dgm:chMax val="0"/>
          <dgm:bulletEnabled val="1"/>
        </dgm:presLayoutVars>
      </dgm:prSet>
      <dgm:spPr/>
    </dgm:pt>
  </dgm:ptLst>
  <dgm:cxnLst>
    <dgm:cxn modelId="{8F7EFF44-DA84-42BF-BD27-CB8898364E9D}" srcId="{D43D83BA-FEA3-4286-B196-69CBD7B20D5F}" destId="{91ED3EB7-B843-48C0-9316-9E7504799155}" srcOrd="0" destOrd="0" parTransId="{4085C1B8-BD83-44A2-AA56-7023D5BA3B83}" sibTransId="{53FC80F2-1FAA-440F-816E-3FE724C25951}"/>
    <dgm:cxn modelId="{485F4093-F001-459D-95C4-110BC75EEABB}" type="presOf" srcId="{85ED4406-6853-4147-B5DD-7841B7EEB725}" destId="{C093BB91-B24B-4478-BD0F-8679005324F5}" srcOrd="0" destOrd="0" presId="urn:microsoft.com/office/officeart/2005/8/layout/arrow6"/>
    <dgm:cxn modelId="{FDB42197-0097-480A-A362-D292F89DBFD3}" type="presOf" srcId="{D43D83BA-FEA3-4286-B196-69CBD7B20D5F}" destId="{10F09323-9E74-4F6F-9544-3D7F5480E487}" srcOrd="0" destOrd="0" presId="urn:microsoft.com/office/officeart/2005/8/layout/arrow6"/>
    <dgm:cxn modelId="{8785B899-8C72-4841-A1D5-64659038937D}" srcId="{D43D83BA-FEA3-4286-B196-69CBD7B20D5F}" destId="{85ED4406-6853-4147-B5DD-7841B7EEB725}" srcOrd="1" destOrd="0" parTransId="{5DE72356-B0A2-458E-94C4-7362F891FB4E}" sibTransId="{F9956BE8-BB07-431D-9850-AA67EB58D783}"/>
    <dgm:cxn modelId="{3DFDD2E7-F290-4840-8F1F-BADEC034472B}" type="presOf" srcId="{91ED3EB7-B843-48C0-9316-9E7504799155}" destId="{753A9EE0-F717-4898-8A13-821176E2AED2}" srcOrd="0" destOrd="0" presId="urn:microsoft.com/office/officeart/2005/8/layout/arrow6"/>
    <dgm:cxn modelId="{BB84022E-2596-4216-9C4D-82E7D1604907}" type="presParOf" srcId="{10F09323-9E74-4F6F-9544-3D7F5480E487}" destId="{88E66790-8E67-42D4-BD57-A09885FB19ED}" srcOrd="0" destOrd="0" presId="urn:microsoft.com/office/officeart/2005/8/layout/arrow6"/>
    <dgm:cxn modelId="{99988EB9-6D31-46BE-9A93-238CA8D4DC4A}" type="presParOf" srcId="{10F09323-9E74-4F6F-9544-3D7F5480E487}" destId="{753A9EE0-F717-4898-8A13-821176E2AED2}" srcOrd="1" destOrd="0" presId="urn:microsoft.com/office/officeart/2005/8/layout/arrow6"/>
    <dgm:cxn modelId="{951F28CB-4947-43DF-A716-0039007392C7}" type="presParOf" srcId="{10F09323-9E74-4F6F-9544-3D7F5480E487}" destId="{C093BB91-B24B-4478-BD0F-8679005324F5}" srcOrd="2" destOrd="0" presId="urn:microsoft.com/office/officeart/2005/8/layout/arrow6"/>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16D59D-2695-44EF-9EAE-A0E275619223}">
      <dsp:nvSpPr>
        <dsp:cNvPr id="0" name=""/>
        <dsp:cNvSpPr/>
      </dsp:nvSpPr>
      <dsp:spPr>
        <a:xfrm>
          <a:off x="1469412" y="1722057"/>
          <a:ext cx="2043303" cy="2043640"/>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3F72B71-A807-4B03-A6F5-D2E96F8CE051}">
      <dsp:nvSpPr>
        <dsp:cNvPr id="0" name=""/>
        <dsp:cNvSpPr/>
      </dsp:nvSpPr>
      <dsp:spPr>
        <a:xfrm>
          <a:off x="2737804" y="217094"/>
          <a:ext cx="606845" cy="606456"/>
        </a:xfrm>
        <a:prstGeom prst="donut">
          <a:avLst>
            <a:gd name="adj" fmla="val 746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B4BA082-2EBA-4840-8B86-F2DE147A8991}">
      <dsp:nvSpPr>
        <dsp:cNvPr id="0" name=""/>
        <dsp:cNvSpPr/>
      </dsp:nvSpPr>
      <dsp:spPr>
        <a:xfrm>
          <a:off x="1547935" y="1800481"/>
          <a:ext cx="1887110" cy="1886792"/>
        </a:xfrm>
        <a:prstGeom prst="ellipse">
          <a:avLst/>
        </a:prstGeom>
        <a:blipFill>
          <a:blip xmlns:r="http://schemas.openxmlformats.org/officeDocument/2006/relationships" r:embed="rId1"/>
          <a:srcRect/>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909F997-1D38-4350-892C-F47170CB3963}">
      <dsp:nvSpPr>
        <dsp:cNvPr id="0" name=""/>
        <dsp:cNvSpPr/>
      </dsp:nvSpPr>
      <dsp:spPr>
        <a:xfrm>
          <a:off x="3661226" y="2108145"/>
          <a:ext cx="1069448" cy="1069194"/>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F2048B8-CAF3-471F-976A-0016A47BEDA4}">
      <dsp:nvSpPr>
        <dsp:cNvPr id="0" name=""/>
        <dsp:cNvSpPr/>
      </dsp:nvSpPr>
      <dsp:spPr>
        <a:xfrm>
          <a:off x="3724386" y="2171310"/>
          <a:ext cx="943128" cy="943218"/>
        </a:xfrm>
        <a:prstGeom prst="ellipse">
          <a:avLst/>
        </a:prstGeom>
        <a:blipFill>
          <a:blip xmlns:r="http://schemas.openxmlformats.org/officeDocument/2006/relationships" r:embed="rId2"/>
          <a:srcRect/>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22C8CDA-2C88-4E90-8925-80D65FD2F764}">
      <dsp:nvSpPr>
        <dsp:cNvPr id="0" name=""/>
        <dsp:cNvSpPr/>
      </dsp:nvSpPr>
      <dsp:spPr>
        <a:xfrm>
          <a:off x="3243006" y="598924"/>
          <a:ext cx="1370737" cy="1371180"/>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F832AB1-C799-46AF-9D32-134F5B93CECC}">
      <dsp:nvSpPr>
        <dsp:cNvPr id="0" name=""/>
        <dsp:cNvSpPr/>
      </dsp:nvSpPr>
      <dsp:spPr>
        <a:xfrm>
          <a:off x="4389270" y="262162"/>
          <a:ext cx="448946" cy="449253"/>
        </a:xfrm>
        <a:prstGeom prst="donut">
          <a:avLst>
            <a:gd name="adj" fmla="val 746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BF0583E-EA58-4B24-999D-15FA9645B93B}">
      <dsp:nvSpPr>
        <dsp:cNvPr id="0" name=""/>
        <dsp:cNvSpPr/>
      </dsp:nvSpPr>
      <dsp:spPr>
        <a:xfrm>
          <a:off x="4839070" y="3181952"/>
          <a:ext cx="337136" cy="336762"/>
        </a:xfrm>
        <a:prstGeom prst="donut">
          <a:avLst>
            <a:gd name="adj" fmla="val 746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8BC56A9-3633-4253-8F9C-75C2BA13BB0F}">
      <dsp:nvSpPr>
        <dsp:cNvPr id="0" name=""/>
        <dsp:cNvSpPr/>
      </dsp:nvSpPr>
      <dsp:spPr>
        <a:xfrm>
          <a:off x="3324091" y="662780"/>
          <a:ext cx="1226494" cy="1226397"/>
        </a:xfrm>
        <a:prstGeom prst="ellipse">
          <a:avLst/>
        </a:prstGeom>
        <a:blipFill dpi="0" rotWithShape="1">
          <a:blip xmlns:r="http://schemas.openxmlformats.org/officeDocument/2006/relationships" r:embed="rId3">
            <a:extLst>
              <a:ext uri="{BEBA8EAE-BF5A-486C-A8C5-ECC9F3942E4B}">
                <a14:imgProps xmlns:a14="http://schemas.microsoft.com/office/drawing/2010/main">
                  <a14:imgLayer r:embed="rId4">
                    <a14:imgEffect>
                      <a14:brightnessContrast bright="4000"/>
                    </a14:imgEffect>
                  </a14:imgLayer>
                </a14:imgProps>
              </a:ext>
            </a:extLst>
          </a:blip>
          <a:srcRect/>
          <a:stretch>
            <a:fillRect l="-52965" r="-7035"/>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3CEC54B-B396-4770-968E-B995BB8A6D63}">
      <dsp:nvSpPr>
        <dsp:cNvPr id="0" name=""/>
        <dsp:cNvSpPr/>
      </dsp:nvSpPr>
      <dsp:spPr>
        <a:xfrm>
          <a:off x="340620" y="910301"/>
          <a:ext cx="1418552" cy="9847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940" tIns="27940" rIns="27940" bIns="2794" numCol="1" spcCol="1270" anchor="b" anchorCtr="0">
          <a:noAutofit/>
        </a:bodyPr>
        <a:lstStyle/>
        <a:p>
          <a:pPr marL="0" lvl="0" indent="0" algn="r" defTabSz="977900">
            <a:lnSpc>
              <a:spcPct val="90000"/>
            </a:lnSpc>
            <a:spcBef>
              <a:spcPct val="0"/>
            </a:spcBef>
            <a:spcAft>
              <a:spcPct val="35000"/>
            </a:spcAft>
            <a:buNone/>
          </a:pPr>
          <a:r>
            <a:rPr lang="en-US" sz="2200" kern="1200" dirty="0"/>
            <a:t>20,000 Fresh CSE Graduate</a:t>
          </a:r>
        </a:p>
      </dsp:txBody>
      <dsp:txXfrm>
        <a:off x="340620" y="910301"/>
        <a:ext cx="1418552" cy="984737"/>
      </dsp:txXfrm>
    </dsp:sp>
    <dsp:sp modelId="{4BE4FA74-F510-43FC-84F1-5A75012F3747}">
      <dsp:nvSpPr>
        <dsp:cNvPr id="0" name=""/>
        <dsp:cNvSpPr/>
      </dsp:nvSpPr>
      <dsp:spPr>
        <a:xfrm>
          <a:off x="4812400" y="2163000"/>
          <a:ext cx="3625348" cy="9432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940" tIns="27940" rIns="27940" bIns="27940" numCol="1" spcCol="1270" anchor="ctr" anchorCtr="0">
          <a:noAutofit/>
        </a:bodyPr>
        <a:lstStyle/>
        <a:p>
          <a:pPr marL="0" lvl="0" indent="0" algn="l" defTabSz="977900">
            <a:lnSpc>
              <a:spcPct val="90000"/>
            </a:lnSpc>
            <a:spcBef>
              <a:spcPct val="0"/>
            </a:spcBef>
            <a:spcAft>
              <a:spcPct val="35000"/>
            </a:spcAft>
            <a:buNone/>
          </a:pPr>
          <a:r>
            <a:rPr lang="en-US" sz="2200" kern="1200" dirty="0"/>
            <a:t>On basic coding skills, mathematics, and English: 80% </a:t>
          </a:r>
        </a:p>
      </dsp:txBody>
      <dsp:txXfrm>
        <a:off x="4812400" y="2163000"/>
        <a:ext cx="3625348" cy="943218"/>
      </dsp:txXfrm>
    </dsp:sp>
    <dsp:sp modelId="{2BD0889C-13CD-4910-BB1D-94D79E8C2710}">
      <dsp:nvSpPr>
        <dsp:cNvPr id="0" name=""/>
        <dsp:cNvSpPr/>
      </dsp:nvSpPr>
      <dsp:spPr>
        <a:xfrm>
          <a:off x="4839070" y="671316"/>
          <a:ext cx="3032521" cy="12263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940" tIns="27940" rIns="27940" bIns="27940" numCol="1" spcCol="1270" anchor="ctr" anchorCtr="0">
          <a:noAutofit/>
        </a:bodyPr>
        <a:lstStyle/>
        <a:p>
          <a:pPr marL="0" lvl="0" indent="0" algn="l" defTabSz="977900">
            <a:lnSpc>
              <a:spcPct val="90000"/>
            </a:lnSpc>
            <a:spcBef>
              <a:spcPct val="0"/>
            </a:spcBef>
            <a:spcAft>
              <a:spcPct val="35000"/>
            </a:spcAft>
            <a:buNone/>
          </a:pPr>
          <a:r>
            <a:rPr lang="en-US" sz="2200" kern="1200" dirty="0"/>
            <a:t>Annual new technical personnel: 7,500 - 8,000.</a:t>
          </a:r>
        </a:p>
      </dsp:txBody>
      <dsp:txXfrm>
        <a:off x="4839070" y="671316"/>
        <a:ext cx="3032521" cy="122639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48E64DA-0054-42A3-A784-4503BE4977D5}">
      <dsp:nvSpPr>
        <dsp:cNvPr id="0" name=""/>
        <dsp:cNvSpPr/>
      </dsp:nvSpPr>
      <dsp:spPr>
        <a:xfrm rot="16200000">
          <a:off x="662469" y="-661890"/>
          <a:ext cx="2131771" cy="3456709"/>
        </a:xfrm>
        <a:prstGeom prst="round1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kumimoji="0" lang="en-US" altLang="en-US" sz="1700" b="0" i="0" u="none" strike="noStrike" kern="1200" cap="none" normalizeH="0" baseline="0" dirty="0">
              <a:ln>
                <a:noFill/>
              </a:ln>
              <a:effectLst/>
            </a:rPr>
            <a:t>Large number of students studying Computer Science and Engineering (CSE) from Bangladesh</a:t>
          </a:r>
          <a:endParaRPr lang="en-US" sz="1700" kern="1200" dirty="0"/>
        </a:p>
      </dsp:txBody>
      <dsp:txXfrm rot="5400000">
        <a:off x="0" y="579"/>
        <a:ext cx="3456709" cy="1598828"/>
      </dsp:txXfrm>
    </dsp:sp>
    <dsp:sp modelId="{E11085CC-C755-40C5-AC6B-818BF05BBFDC}">
      <dsp:nvSpPr>
        <dsp:cNvPr id="0" name=""/>
        <dsp:cNvSpPr/>
      </dsp:nvSpPr>
      <dsp:spPr>
        <a:xfrm>
          <a:off x="3456709" y="0"/>
          <a:ext cx="3456709" cy="2080727"/>
        </a:xfrm>
        <a:prstGeom prst="round1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kumimoji="0" lang="en-US" altLang="en-US" sz="1700" b="0" i="0" u="none" strike="noStrike" kern="1200" cap="none" normalizeH="0" baseline="0" dirty="0">
              <a:ln>
                <a:noFill/>
              </a:ln>
              <a:effectLst/>
            </a:rPr>
            <a:t>Choice of career path is complex due to numerous career options, job competitions and due to a lack of guidance. </a:t>
          </a:r>
          <a:endParaRPr lang="en-US" sz="1700" kern="1200" dirty="0"/>
        </a:p>
      </dsp:txBody>
      <dsp:txXfrm>
        <a:off x="3456709" y="0"/>
        <a:ext cx="3456709" cy="1560545"/>
      </dsp:txXfrm>
    </dsp:sp>
    <dsp:sp modelId="{DA6B9E1E-AE75-41DD-8C60-44406A2F3580}">
      <dsp:nvSpPr>
        <dsp:cNvPr id="0" name=""/>
        <dsp:cNvSpPr/>
      </dsp:nvSpPr>
      <dsp:spPr>
        <a:xfrm rot="10800000">
          <a:off x="0" y="2056942"/>
          <a:ext cx="3456709" cy="2032000"/>
        </a:xfrm>
        <a:prstGeom prst="round1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kumimoji="0" lang="en-US" altLang="en-US" sz="1700" b="0" i="0" u="none" strike="noStrike" kern="1200" cap="none" normalizeH="0" baseline="0" dirty="0">
              <a:ln>
                <a:noFill/>
              </a:ln>
              <a:effectLst/>
            </a:rPr>
            <a:t>Machine learning techniques have certain advantages for those who are still confused about choosing a career. </a:t>
          </a:r>
          <a:endParaRPr lang="en-US" sz="1700" kern="1200" dirty="0"/>
        </a:p>
      </dsp:txBody>
      <dsp:txXfrm rot="10800000">
        <a:off x="0" y="2564942"/>
        <a:ext cx="3456709" cy="1524000"/>
      </dsp:txXfrm>
    </dsp:sp>
    <dsp:sp modelId="{8C7CEB61-80D7-4EAC-8C9B-23377D04D3D0}">
      <dsp:nvSpPr>
        <dsp:cNvPr id="0" name=""/>
        <dsp:cNvSpPr/>
      </dsp:nvSpPr>
      <dsp:spPr>
        <a:xfrm rot="5400000">
          <a:off x="4169064" y="1344588"/>
          <a:ext cx="2032000" cy="3456709"/>
        </a:xfrm>
        <a:prstGeom prst="round1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SzTx/>
            <a:buNone/>
          </a:pPr>
          <a:r>
            <a:rPr lang="en-US" sz="1700" kern="1200" dirty="0"/>
            <a:t>According to the survey conducted by the Council of Scientific and Industrial Research’s (CSIR), about 40% of students are confused about their career options. </a:t>
          </a:r>
        </a:p>
      </dsp:txBody>
      <dsp:txXfrm rot="-5400000">
        <a:off x="3456710" y="2564942"/>
        <a:ext cx="3456709" cy="1524000"/>
      </dsp:txXfrm>
    </dsp:sp>
    <dsp:sp modelId="{D47BF91E-6EA3-4C5D-A5AC-1531D3DB7C21}">
      <dsp:nvSpPr>
        <dsp:cNvPr id="0" name=""/>
        <dsp:cNvSpPr/>
      </dsp:nvSpPr>
      <dsp:spPr>
        <a:xfrm>
          <a:off x="2419696" y="1523999"/>
          <a:ext cx="2074025" cy="1016000"/>
        </a:xfrm>
        <a:prstGeom prst="roundRect">
          <a:avLst/>
        </a:prstGeom>
        <a:solidFill>
          <a:schemeClr val="accent1">
            <a:tint val="60000"/>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Why I propose The Model ?</a:t>
          </a:r>
        </a:p>
      </dsp:txBody>
      <dsp:txXfrm>
        <a:off x="2469293" y="1573596"/>
        <a:ext cx="1974831" cy="91680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BE7F550-8FFE-40FC-BACE-0B1D1D175341}">
      <dsp:nvSpPr>
        <dsp:cNvPr id="0" name=""/>
        <dsp:cNvSpPr/>
      </dsp:nvSpPr>
      <dsp:spPr>
        <a:xfrm>
          <a:off x="3179394" y="0"/>
          <a:ext cx="2110064" cy="1061496"/>
        </a:xfrm>
        <a:prstGeom prst="ellipse">
          <a:avLst/>
        </a:prstGeom>
        <a:gradFill rotWithShape="0">
          <a:gsLst>
            <a:gs pos="0">
              <a:schemeClr val="accent1">
                <a:hueOff val="0"/>
                <a:satOff val="0"/>
                <a:lumOff val="0"/>
                <a:alphaOff val="0"/>
                <a:tint val="97000"/>
                <a:satMod val="100000"/>
                <a:lumMod val="102000"/>
              </a:schemeClr>
            </a:gs>
            <a:gs pos="50000">
              <a:schemeClr val="accent1">
                <a:hueOff val="0"/>
                <a:satOff val="0"/>
                <a:lumOff val="0"/>
                <a:alphaOff val="0"/>
                <a:shade val="100000"/>
                <a:satMod val="103000"/>
                <a:lumMod val="100000"/>
              </a:schemeClr>
            </a:gs>
            <a:gs pos="100000">
              <a:schemeClr val="accent1">
                <a:hueOff val="0"/>
                <a:satOff val="0"/>
                <a:lumOff val="0"/>
                <a:alphaOff val="0"/>
                <a:shade val="93000"/>
                <a:satMod val="110000"/>
                <a:lumMod val="99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kern="1200" dirty="0"/>
            <a:t>Gaps in Literature</a:t>
          </a:r>
        </a:p>
      </dsp:txBody>
      <dsp:txXfrm>
        <a:off x="3488406" y="155452"/>
        <a:ext cx="1492040" cy="750592"/>
      </dsp:txXfrm>
    </dsp:sp>
    <dsp:sp modelId="{D8C0C90C-C8AC-4CD3-A3F9-E3E00CEEE218}">
      <dsp:nvSpPr>
        <dsp:cNvPr id="0" name=""/>
        <dsp:cNvSpPr/>
      </dsp:nvSpPr>
      <dsp:spPr>
        <a:xfrm rot="2053292">
          <a:off x="5115647" y="1287045"/>
          <a:ext cx="989002" cy="358795"/>
        </a:xfrm>
        <a:prstGeom prst="rightArrow">
          <a:avLst>
            <a:gd name="adj1" fmla="val 60000"/>
            <a:gd name="adj2" fmla="val 50000"/>
          </a:avLst>
        </a:prstGeom>
        <a:gradFill rotWithShape="0">
          <a:gsLst>
            <a:gs pos="0">
              <a:schemeClr val="accent1">
                <a:tint val="60000"/>
                <a:hueOff val="0"/>
                <a:satOff val="0"/>
                <a:lumOff val="0"/>
                <a:alphaOff val="0"/>
                <a:tint val="97000"/>
                <a:satMod val="100000"/>
                <a:lumMod val="102000"/>
              </a:schemeClr>
            </a:gs>
            <a:gs pos="50000">
              <a:schemeClr val="accent1">
                <a:tint val="60000"/>
                <a:hueOff val="0"/>
                <a:satOff val="0"/>
                <a:lumOff val="0"/>
                <a:alphaOff val="0"/>
                <a:shade val="100000"/>
                <a:satMod val="103000"/>
                <a:lumMod val="100000"/>
              </a:schemeClr>
            </a:gs>
            <a:gs pos="100000">
              <a:schemeClr val="accent1">
                <a:tint val="60000"/>
                <a:hueOff val="0"/>
                <a:satOff val="0"/>
                <a:lumOff val="0"/>
                <a:alphaOff val="0"/>
                <a:shade val="93000"/>
                <a:satMod val="110000"/>
                <a:lumMod val="99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5124965" y="1328537"/>
        <a:ext cx="881364" cy="215277"/>
      </dsp:txXfrm>
    </dsp:sp>
    <dsp:sp modelId="{040F3D35-5A7E-4080-8844-F3E3615E33A7}">
      <dsp:nvSpPr>
        <dsp:cNvPr id="0" name=""/>
        <dsp:cNvSpPr/>
      </dsp:nvSpPr>
      <dsp:spPr>
        <a:xfrm>
          <a:off x="5860862" y="1917340"/>
          <a:ext cx="2419652" cy="1084976"/>
        </a:xfrm>
        <a:prstGeom prst="ellipse">
          <a:avLst/>
        </a:prstGeom>
        <a:gradFill rotWithShape="0">
          <a:gsLst>
            <a:gs pos="0">
              <a:schemeClr val="accent1">
                <a:hueOff val="0"/>
                <a:satOff val="0"/>
                <a:lumOff val="0"/>
                <a:alphaOff val="0"/>
                <a:tint val="97000"/>
                <a:satMod val="100000"/>
                <a:lumMod val="102000"/>
              </a:schemeClr>
            </a:gs>
            <a:gs pos="50000">
              <a:schemeClr val="accent1">
                <a:hueOff val="0"/>
                <a:satOff val="0"/>
                <a:lumOff val="0"/>
                <a:alphaOff val="0"/>
                <a:shade val="100000"/>
                <a:satMod val="103000"/>
                <a:lumMod val="100000"/>
              </a:schemeClr>
            </a:gs>
            <a:gs pos="100000">
              <a:schemeClr val="accent1">
                <a:hueOff val="0"/>
                <a:satOff val="0"/>
                <a:lumOff val="0"/>
                <a:alphaOff val="0"/>
                <a:shade val="93000"/>
                <a:satMod val="110000"/>
                <a:lumMod val="99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There may need to use more algorithms to predict</a:t>
          </a:r>
        </a:p>
      </dsp:txBody>
      <dsp:txXfrm>
        <a:off x="6215212" y="2076231"/>
        <a:ext cx="1710952" cy="767194"/>
      </dsp:txXfrm>
    </dsp:sp>
    <dsp:sp modelId="{F6F745EC-9F9B-4F9B-A58D-666FBD56D0C0}">
      <dsp:nvSpPr>
        <dsp:cNvPr id="0" name=""/>
        <dsp:cNvSpPr/>
      </dsp:nvSpPr>
      <dsp:spPr>
        <a:xfrm rot="5195274">
          <a:off x="4040303" y="1344718"/>
          <a:ext cx="506702" cy="358795"/>
        </a:xfrm>
        <a:prstGeom prst="rightArrow">
          <a:avLst>
            <a:gd name="adj1" fmla="val 60000"/>
            <a:gd name="adj2" fmla="val 50000"/>
          </a:avLst>
        </a:prstGeom>
        <a:gradFill rotWithShape="0">
          <a:gsLst>
            <a:gs pos="0">
              <a:schemeClr val="accent1">
                <a:tint val="60000"/>
                <a:hueOff val="0"/>
                <a:satOff val="0"/>
                <a:lumOff val="0"/>
                <a:alphaOff val="0"/>
                <a:tint val="97000"/>
                <a:satMod val="100000"/>
                <a:lumMod val="102000"/>
              </a:schemeClr>
            </a:gs>
            <a:gs pos="50000">
              <a:schemeClr val="accent1">
                <a:tint val="60000"/>
                <a:hueOff val="0"/>
                <a:satOff val="0"/>
                <a:lumOff val="0"/>
                <a:alphaOff val="0"/>
                <a:shade val="100000"/>
                <a:satMod val="103000"/>
                <a:lumMod val="100000"/>
              </a:schemeClr>
            </a:gs>
            <a:gs pos="100000">
              <a:schemeClr val="accent1">
                <a:tint val="60000"/>
                <a:hueOff val="0"/>
                <a:satOff val="0"/>
                <a:lumOff val="0"/>
                <a:alphaOff val="0"/>
                <a:shade val="93000"/>
                <a:satMod val="110000"/>
                <a:lumMod val="99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4090919" y="1362753"/>
        <a:ext cx="399064" cy="215277"/>
      </dsp:txXfrm>
    </dsp:sp>
    <dsp:sp modelId="{0DAC16E7-46E4-4B75-AC31-CA5F29992325}">
      <dsp:nvSpPr>
        <dsp:cNvPr id="0" name=""/>
        <dsp:cNvSpPr/>
      </dsp:nvSpPr>
      <dsp:spPr>
        <a:xfrm>
          <a:off x="3373363" y="2015460"/>
          <a:ext cx="1949915" cy="851073"/>
        </a:xfrm>
        <a:prstGeom prst="ellipse">
          <a:avLst/>
        </a:prstGeom>
        <a:gradFill rotWithShape="0">
          <a:gsLst>
            <a:gs pos="0">
              <a:schemeClr val="accent1">
                <a:hueOff val="0"/>
                <a:satOff val="0"/>
                <a:lumOff val="0"/>
                <a:alphaOff val="0"/>
                <a:tint val="97000"/>
                <a:satMod val="100000"/>
                <a:lumMod val="102000"/>
              </a:schemeClr>
            </a:gs>
            <a:gs pos="50000">
              <a:schemeClr val="accent1">
                <a:hueOff val="0"/>
                <a:satOff val="0"/>
                <a:lumOff val="0"/>
                <a:alphaOff val="0"/>
                <a:shade val="100000"/>
                <a:satMod val="103000"/>
                <a:lumMod val="100000"/>
              </a:schemeClr>
            </a:gs>
            <a:gs pos="100000">
              <a:schemeClr val="accent1">
                <a:hueOff val="0"/>
                <a:satOff val="0"/>
                <a:lumOff val="0"/>
                <a:alphaOff val="0"/>
                <a:shade val="93000"/>
                <a:satMod val="110000"/>
                <a:lumMod val="99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Does not work on specific fields like CSE</a:t>
          </a:r>
        </a:p>
      </dsp:txBody>
      <dsp:txXfrm>
        <a:off x="3658921" y="2140097"/>
        <a:ext cx="1378799" cy="601799"/>
      </dsp:txXfrm>
    </dsp:sp>
    <dsp:sp modelId="{2FE1908D-7EA1-403A-B7C8-7F00C4B6E97D}">
      <dsp:nvSpPr>
        <dsp:cNvPr id="0" name=""/>
        <dsp:cNvSpPr/>
      </dsp:nvSpPr>
      <dsp:spPr>
        <a:xfrm rot="8741886">
          <a:off x="2412954" y="1269327"/>
          <a:ext cx="951729" cy="358795"/>
        </a:xfrm>
        <a:prstGeom prst="rightArrow">
          <a:avLst>
            <a:gd name="adj1" fmla="val 60000"/>
            <a:gd name="adj2" fmla="val 50000"/>
          </a:avLst>
        </a:prstGeom>
        <a:gradFill rotWithShape="0">
          <a:gsLst>
            <a:gs pos="0">
              <a:schemeClr val="accent1">
                <a:tint val="60000"/>
                <a:hueOff val="0"/>
                <a:satOff val="0"/>
                <a:lumOff val="0"/>
                <a:alphaOff val="0"/>
                <a:tint val="97000"/>
                <a:satMod val="100000"/>
                <a:lumMod val="102000"/>
              </a:schemeClr>
            </a:gs>
            <a:gs pos="50000">
              <a:schemeClr val="accent1">
                <a:tint val="60000"/>
                <a:hueOff val="0"/>
                <a:satOff val="0"/>
                <a:lumOff val="0"/>
                <a:alphaOff val="0"/>
                <a:shade val="100000"/>
                <a:satMod val="103000"/>
                <a:lumMod val="100000"/>
              </a:schemeClr>
            </a:gs>
            <a:gs pos="100000">
              <a:schemeClr val="accent1">
                <a:tint val="60000"/>
                <a:hueOff val="0"/>
                <a:satOff val="0"/>
                <a:lumOff val="0"/>
                <a:alphaOff val="0"/>
                <a:shade val="93000"/>
                <a:satMod val="110000"/>
                <a:lumMod val="99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rot="10800000">
        <a:off x="2511232" y="1310756"/>
        <a:ext cx="844091" cy="215277"/>
      </dsp:txXfrm>
    </dsp:sp>
    <dsp:sp modelId="{04E7EF45-5146-4870-9C00-988E2BE7AA3C}">
      <dsp:nvSpPr>
        <dsp:cNvPr id="0" name=""/>
        <dsp:cNvSpPr/>
      </dsp:nvSpPr>
      <dsp:spPr>
        <a:xfrm>
          <a:off x="120317" y="1885446"/>
          <a:ext cx="2621865" cy="1115273"/>
        </a:xfrm>
        <a:prstGeom prst="ellipse">
          <a:avLst/>
        </a:prstGeom>
        <a:gradFill rotWithShape="0">
          <a:gsLst>
            <a:gs pos="0">
              <a:schemeClr val="accent1">
                <a:hueOff val="0"/>
                <a:satOff val="0"/>
                <a:lumOff val="0"/>
                <a:alphaOff val="0"/>
                <a:tint val="97000"/>
                <a:satMod val="100000"/>
                <a:lumMod val="102000"/>
              </a:schemeClr>
            </a:gs>
            <a:gs pos="50000">
              <a:schemeClr val="accent1">
                <a:hueOff val="0"/>
                <a:satOff val="0"/>
                <a:lumOff val="0"/>
                <a:alphaOff val="0"/>
                <a:shade val="100000"/>
                <a:satMod val="103000"/>
                <a:lumMod val="100000"/>
              </a:schemeClr>
            </a:gs>
            <a:gs pos="100000">
              <a:schemeClr val="accent1">
                <a:hueOff val="0"/>
                <a:satOff val="0"/>
                <a:lumOff val="0"/>
                <a:alphaOff val="0"/>
                <a:shade val="93000"/>
                <a:satMod val="110000"/>
                <a:lumMod val="99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Does not work based on relevant skills during the undergraduate period.</a:t>
          </a:r>
        </a:p>
      </dsp:txBody>
      <dsp:txXfrm>
        <a:off x="504280" y="2048774"/>
        <a:ext cx="1853939" cy="78861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8A4155-E5AC-4FB5-8A4F-144BFC574DF0}">
      <dsp:nvSpPr>
        <dsp:cNvPr id="0" name=""/>
        <dsp:cNvSpPr/>
      </dsp:nvSpPr>
      <dsp:spPr>
        <a:xfrm>
          <a:off x="3443" y="0"/>
          <a:ext cx="1154631" cy="336633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t" anchorCtr="1">
          <a:noAutofit/>
        </a:bodyPr>
        <a:lstStyle/>
        <a:p>
          <a:pPr marL="0" lvl="0" indent="0" algn="l" defTabSz="622300">
            <a:lnSpc>
              <a:spcPct val="90000"/>
            </a:lnSpc>
            <a:spcBef>
              <a:spcPct val="0"/>
            </a:spcBef>
            <a:spcAft>
              <a:spcPct val="35000"/>
            </a:spcAft>
            <a:buNone/>
          </a:pPr>
          <a:r>
            <a:rPr lang="en-US" sz="1400" kern="1200" dirty="0"/>
            <a:t>Data Collection</a:t>
          </a:r>
        </a:p>
        <a:p>
          <a:pPr marL="114300" lvl="1" indent="-114300" algn="l" defTabSz="533400">
            <a:lnSpc>
              <a:spcPct val="90000"/>
            </a:lnSpc>
            <a:spcBef>
              <a:spcPct val="0"/>
            </a:spcBef>
            <a:spcAft>
              <a:spcPct val="15000"/>
            </a:spcAft>
            <a:buChar char="•"/>
          </a:pPr>
          <a:r>
            <a:rPr lang="en-US" sz="1200" kern="1200" dirty="0"/>
            <a:t>Creating Questionnaire on google form</a:t>
          </a:r>
        </a:p>
      </dsp:txBody>
      <dsp:txXfrm>
        <a:off x="3443" y="1346534"/>
        <a:ext cx="1154631" cy="1346534"/>
      </dsp:txXfrm>
    </dsp:sp>
    <dsp:sp modelId="{573EB9C0-DA06-4568-848E-8331EB1BA23D}">
      <dsp:nvSpPr>
        <dsp:cNvPr id="0" name=""/>
        <dsp:cNvSpPr/>
      </dsp:nvSpPr>
      <dsp:spPr>
        <a:xfrm>
          <a:off x="38082" y="201980"/>
          <a:ext cx="1085353" cy="1120990"/>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2000" r="-2000"/>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E6873BE-13A9-4299-9CA2-27DD4175A1CA}">
      <dsp:nvSpPr>
        <dsp:cNvPr id="0" name=""/>
        <dsp:cNvSpPr/>
      </dsp:nvSpPr>
      <dsp:spPr>
        <a:xfrm>
          <a:off x="1192714" y="0"/>
          <a:ext cx="1154631" cy="336633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sz="1400" kern="1200" dirty="0"/>
            <a:t>Importing Data</a:t>
          </a:r>
        </a:p>
      </dsp:txBody>
      <dsp:txXfrm>
        <a:off x="1192714" y="1346534"/>
        <a:ext cx="1154631" cy="1346534"/>
      </dsp:txXfrm>
    </dsp:sp>
    <dsp:sp modelId="{82088B37-0ABA-474C-8FF2-73845D59B194}">
      <dsp:nvSpPr>
        <dsp:cNvPr id="0" name=""/>
        <dsp:cNvSpPr/>
      </dsp:nvSpPr>
      <dsp:spPr>
        <a:xfrm>
          <a:off x="1227352" y="201980"/>
          <a:ext cx="1085353" cy="1120990"/>
        </a:xfrm>
        <a:prstGeom prst="ellipse">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2000" r="-2000"/>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7FC1A23-97FB-4826-B066-7FD299FF1DE9}">
      <dsp:nvSpPr>
        <dsp:cNvPr id="0" name=""/>
        <dsp:cNvSpPr/>
      </dsp:nvSpPr>
      <dsp:spPr>
        <a:xfrm>
          <a:off x="2381984" y="0"/>
          <a:ext cx="1154631" cy="336633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sz="1400" kern="1200" dirty="0"/>
            <a:t>Converting Categorical Features into Numerical Features</a:t>
          </a:r>
        </a:p>
      </dsp:txBody>
      <dsp:txXfrm>
        <a:off x="2381984" y="1346534"/>
        <a:ext cx="1154631" cy="1346534"/>
      </dsp:txXfrm>
    </dsp:sp>
    <dsp:sp modelId="{01354E93-AA5E-446A-94CF-21ED908D86F2}">
      <dsp:nvSpPr>
        <dsp:cNvPr id="0" name=""/>
        <dsp:cNvSpPr/>
      </dsp:nvSpPr>
      <dsp:spPr>
        <a:xfrm>
          <a:off x="2416623" y="201980"/>
          <a:ext cx="1085353" cy="1120990"/>
        </a:xfrm>
        <a:prstGeom prst="ellipse">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2000" r="-2000"/>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96C00E3-2414-4C90-9A2A-92F21813BA9C}">
      <dsp:nvSpPr>
        <dsp:cNvPr id="0" name=""/>
        <dsp:cNvSpPr/>
      </dsp:nvSpPr>
      <dsp:spPr>
        <a:xfrm>
          <a:off x="3571254" y="0"/>
          <a:ext cx="1154631" cy="336633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en-US" sz="1500" kern="1200" dirty="0"/>
            <a:t>Data visualization</a:t>
          </a:r>
        </a:p>
      </dsp:txBody>
      <dsp:txXfrm>
        <a:off x="3571254" y="1346534"/>
        <a:ext cx="1154631" cy="1346534"/>
      </dsp:txXfrm>
    </dsp:sp>
    <dsp:sp modelId="{467FF8D1-21E0-4D90-B301-30247376237D}">
      <dsp:nvSpPr>
        <dsp:cNvPr id="0" name=""/>
        <dsp:cNvSpPr/>
      </dsp:nvSpPr>
      <dsp:spPr>
        <a:xfrm>
          <a:off x="3605893" y="201980"/>
          <a:ext cx="1085353" cy="1120990"/>
        </a:xfrm>
        <a:prstGeom prst="ellipse">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l="-2000" r="-2000"/>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9874AB7-F823-4EDA-A650-F007B5995E65}">
      <dsp:nvSpPr>
        <dsp:cNvPr id="0" name=""/>
        <dsp:cNvSpPr/>
      </dsp:nvSpPr>
      <dsp:spPr>
        <a:xfrm>
          <a:off x="4760525" y="0"/>
          <a:ext cx="1154631" cy="336633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en-US" sz="1500" kern="1200" dirty="0"/>
            <a:t>Training data using different Algorithms</a:t>
          </a:r>
        </a:p>
      </dsp:txBody>
      <dsp:txXfrm>
        <a:off x="4760525" y="1346534"/>
        <a:ext cx="1154631" cy="1346534"/>
      </dsp:txXfrm>
    </dsp:sp>
    <dsp:sp modelId="{AA564400-3C55-4327-97A5-FF03EE3A136E}">
      <dsp:nvSpPr>
        <dsp:cNvPr id="0" name=""/>
        <dsp:cNvSpPr/>
      </dsp:nvSpPr>
      <dsp:spPr>
        <a:xfrm>
          <a:off x="4795164" y="201980"/>
          <a:ext cx="1085353" cy="1120990"/>
        </a:xfrm>
        <a:prstGeom prst="ellipse">
          <a:avLst/>
        </a:prstGeom>
        <a:blipFill>
          <a:blip xmlns:r="http://schemas.openxmlformats.org/officeDocument/2006/relationships" r:embed="rId5">
            <a:extLst>
              <a:ext uri="{28A0092B-C50C-407E-A947-70E740481C1C}">
                <a14:useLocalDpi xmlns:a14="http://schemas.microsoft.com/office/drawing/2010/main" val="0"/>
              </a:ext>
            </a:extLst>
          </a:blip>
          <a:srcRect/>
          <a:stretch>
            <a:fillRect t="-2000" b="-2000"/>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2A19327-0641-4CD5-9F09-9A1BD5B677CD}">
      <dsp:nvSpPr>
        <dsp:cNvPr id="0" name=""/>
        <dsp:cNvSpPr/>
      </dsp:nvSpPr>
      <dsp:spPr>
        <a:xfrm>
          <a:off x="5949795" y="0"/>
          <a:ext cx="1154631" cy="336633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en-US" sz="1500" kern="1200" dirty="0"/>
            <a:t>Testing the building system</a:t>
          </a:r>
        </a:p>
      </dsp:txBody>
      <dsp:txXfrm>
        <a:off x="5949795" y="1346534"/>
        <a:ext cx="1154631" cy="1346534"/>
      </dsp:txXfrm>
    </dsp:sp>
    <dsp:sp modelId="{AD59E3E7-4044-4805-9495-3387AF9FF890}">
      <dsp:nvSpPr>
        <dsp:cNvPr id="0" name=""/>
        <dsp:cNvSpPr/>
      </dsp:nvSpPr>
      <dsp:spPr>
        <a:xfrm>
          <a:off x="5984434" y="201980"/>
          <a:ext cx="1085353" cy="1120990"/>
        </a:xfrm>
        <a:prstGeom prst="ellipse">
          <a:avLst/>
        </a:prstGeom>
        <a:blipFill>
          <a:blip xmlns:r="http://schemas.openxmlformats.org/officeDocument/2006/relationships" r:embed="rId6">
            <a:extLst>
              <a:ext uri="{28A0092B-C50C-407E-A947-70E740481C1C}">
                <a14:useLocalDpi xmlns:a14="http://schemas.microsoft.com/office/drawing/2010/main" val="0"/>
              </a:ext>
            </a:extLst>
          </a:blip>
          <a:srcRect/>
          <a:stretch>
            <a:fillRect l="-12000" r="-12000"/>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8325333-E748-4E37-A486-C860BD260796}">
      <dsp:nvSpPr>
        <dsp:cNvPr id="0" name=""/>
        <dsp:cNvSpPr/>
      </dsp:nvSpPr>
      <dsp:spPr>
        <a:xfrm>
          <a:off x="7139065" y="0"/>
          <a:ext cx="1154631" cy="336633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en-US" sz="1500" kern="1200" dirty="0"/>
            <a:t>Compare accuracy of all Algorithms</a:t>
          </a:r>
        </a:p>
      </dsp:txBody>
      <dsp:txXfrm>
        <a:off x="7139065" y="1346534"/>
        <a:ext cx="1154631" cy="1346534"/>
      </dsp:txXfrm>
    </dsp:sp>
    <dsp:sp modelId="{4A2F649E-A079-424B-B5EC-D6FE93AF4986}">
      <dsp:nvSpPr>
        <dsp:cNvPr id="0" name=""/>
        <dsp:cNvSpPr/>
      </dsp:nvSpPr>
      <dsp:spPr>
        <a:xfrm>
          <a:off x="7173704" y="201980"/>
          <a:ext cx="1085353" cy="1120990"/>
        </a:xfrm>
        <a:prstGeom prst="ellipse">
          <a:avLst/>
        </a:prstGeom>
        <a:blipFill>
          <a:blip xmlns:r="http://schemas.openxmlformats.org/officeDocument/2006/relationships" r:embed="rId7">
            <a:extLst>
              <a:ext uri="{28A0092B-C50C-407E-A947-70E740481C1C}">
                <a14:useLocalDpi xmlns:a14="http://schemas.microsoft.com/office/drawing/2010/main" val="0"/>
              </a:ext>
            </a:extLst>
          </a:blip>
          <a:srcRect/>
          <a:stretch>
            <a:fillRect l="-2000" r="-2000"/>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9383F28-DE3D-416F-B3F1-0F2F65D9B058}">
      <dsp:nvSpPr>
        <dsp:cNvPr id="0" name=""/>
        <dsp:cNvSpPr/>
      </dsp:nvSpPr>
      <dsp:spPr>
        <a:xfrm>
          <a:off x="331885" y="2693069"/>
          <a:ext cx="7633369" cy="504950"/>
        </a:xfrm>
        <a:prstGeom prst="rightArrow">
          <a:avLst/>
        </a:prstGeom>
        <a:solidFill>
          <a:schemeClr val="accent1">
            <a:tint val="60000"/>
            <a:hueOff val="0"/>
            <a:satOff val="0"/>
            <a:lumOff val="0"/>
            <a:alphaOff val="0"/>
          </a:schemeClr>
        </a:solidFill>
        <a:ln w="12700" cap="flat" cmpd="sng" algn="ctr">
          <a:solidFill>
            <a:schemeClr val="lt1">
              <a:hueOff val="0"/>
              <a:satOff val="0"/>
              <a:lumOff val="0"/>
              <a:alphaOff val="0"/>
            </a:schemeClr>
          </a:solidFill>
          <a:prstDash val="solid"/>
        </a:ln>
        <a:effectLst/>
        <a:scene3d>
          <a:camera prst="perspectiveAbove"/>
          <a:lightRig rig="threePt" dir="t"/>
        </a:scene3d>
      </dsp:spPr>
      <dsp:style>
        <a:lnRef idx="2">
          <a:scrgbClr r="0" g="0" b="0"/>
        </a:lnRef>
        <a:fillRef idx="1">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1D18D6D-940C-429B-9920-A994C81E5214}">
      <dsp:nvSpPr>
        <dsp:cNvPr id="0" name=""/>
        <dsp:cNvSpPr/>
      </dsp:nvSpPr>
      <dsp:spPr>
        <a:xfrm>
          <a:off x="2597610" y="470539"/>
          <a:ext cx="3027154" cy="3027154"/>
        </a:xfrm>
        <a:prstGeom prst="blockArc">
          <a:avLst>
            <a:gd name="adj1" fmla="val 10842219"/>
            <a:gd name="adj2" fmla="val 16264495"/>
            <a:gd name="adj3" fmla="val 4636"/>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BD5F56DB-B705-4504-BC9F-5CAE7799B4DC}">
      <dsp:nvSpPr>
        <dsp:cNvPr id="0" name=""/>
        <dsp:cNvSpPr/>
      </dsp:nvSpPr>
      <dsp:spPr>
        <a:xfrm>
          <a:off x="2597722" y="452382"/>
          <a:ext cx="3027154" cy="3027154"/>
        </a:xfrm>
        <a:prstGeom prst="blockArc">
          <a:avLst>
            <a:gd name="adj1" fmla="val 5400000"/>
            <a:gd name="adj2" fmla="val 10800000"/>
            <a:gd name="adj3" fmla="val 4636"/>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78FB588-D0A2-4483-BE2A-1FC002BE9B2B}">
      <dsp:nvSpPr>
        <dsp:cNvPr id="0" name=""/>
        <dsp:cNvSpPr/>
      </dsp:nvSpPr>
      <dsp:spPr>
        <a:xfrm>
          <a:off x="2597722" y="452382"/>
          <a:ext cx="3027154" cy="3027154"/>
        </a:xfrm>
        <a:prstGeom prst="blockArc">
          <a:avLst>
            <a:gd name="adj1" fmla="val 0"/>
            <a:gd name="adj2" fmla="val 5400000"/>
            <a:gd name="adj3" fmla="val 4636"/>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E0432CF-BE62-4E1E-9CA8-6593E9AA6314}">
      <dsp:nvSpPr>
        <dsp:cNvPr id="0" name=""/>
        <dsp:cNvSpPr/>
      </dsp:nvSpPr>
      <dsp:spPr>
        <a:xfrm>
          <a:off x="2597833" y="470544"/>
          <a:ext cx="3027154" cy="3027154"/>
        </a:xfrm>
        <a:prstGeom prst="blockArc">
          <a:avLst>
            <a:gd name="adj1" fmla="val 16263976"/>
            <a:gd name="adj2" fmla="val 21557771"/>
            <a:gd name="adj3" fmla="val 4636"/>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05FB0DC5-E503-4456-8DCE-373D190590AB}">
      <dsp:nvSpPr>
        <dsp:cNvPr id="0" name=""/>
        <dsp:cNvSpPr/>
      </dsp:nvSpPr>
      <dsp:spPr>
        <a:xfrm>
          <a:off x="3387612" y="1445119"/>
          <a:ext cx="1392137" cy="1041680"/>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kumimoji="0" lang="en-US" altLang="en-US" sz="2000" b="1" i="0" u="none" strike="noStrike" kern="1200" cap="none" normalizeH="0" baseline="0" dirty="0">
              <a:ln>
                <a:noFill/>
              </a:ln>
              <a:solidFill>
                <a:schemeClr val="tx1"/>
              </a:solidFill>
              <a:effectLst/>
              <a:latin typeface="Arial" panose="020B0604020202020204" pitchFamily="34" charset="0"/>
            </a:rPr>
            <a:t>XG Boost</a:t>
          </a:r>
          <a:endParaRPr lang="en-US" sz="2000" kern="1200" dirty="0"/>
        </a:p>
      </dsp:txBody>
      <dsp:txXfrm>
        <a:off x="3591486" y="1597670"/>
        <a:ext cx="984389" cy="736578"/>
      </dsp:txXfrm>
    </dsp:sp>
    <dsp:sp modelId="{4428BA38-1E7C-4E90-B6C4-88E7FFB62061}">
      <dsp:nvSpPr>
        <dsp:cNvPr id="0" name=""/>
        <dsp:cNvSpPr/>
      </dsp:nvSpPr>
      <dsp:spPr>
        <a:xfrm>
          <a:off x="3458720" y="18633"/>
          <a:ext cx="1360406" cy="974496"/>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kumimoji="0" lang="en-US" altLang="en-US" sz="1600" b="0" i="0" u="none" strike="noStrike" kern="1200" cap="none" normalizeH="0" baseline="0" dirty="0">
              <a:ln>
                <a:noFill/>
              </a:ln>
              <a:solidFill>
                <a:schemeClr val="bg1"/>
              </a:solidFill>
              <a:effectLst/>
              <a:latin typeface="Arial" panose="020B0604020202020204" pitchFamily="34" charset="0"/>
            </a:rPr>
            <a:t>F1 Micro (0.79) </a:t>
          </a:r>
          <a:endParaRPr lang="en-US" sz="1600" kern="1200" dirty="0">
            <a:solidFill>
              <a:schemeClr val="bg1"/>
            </a:solidFill>
          </a:endParaRPr>
        </a:p>
      </dsp:txBody>
      <dsp:txXfrm>
        <a:off x="3657947" y="161345"/>
        <a:ext cx="961952" cy="689072"/>
      </dsp:txXfrm>
    </dsp:sp>
    <dsp:sp modelId="{A74A84AF-8AA3-44AF-AC89-80274B78F538}">
      <dsp:nvSpPr>
        <dsp:cNvPr id="0" name=""/>
        <dsp:cNvSpPr/>
      </dsp:nvSpPr>
      <dsp:spPr>
        <a:xfrm>
          <a:off x="4864116" y="1478711"/>
          <a:ext cx="1451356" cy="974496"/>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dirty="0"/>
            <a:t>Precision=0.85</a:t>
          </a:r>
        </a:p>
      </dsp:txBody>
      <dsp:txXfrm>
        <a:off x="5076662" y="1621423"/>
        <a:ext cx="1026264" cy="689072"/>
      </dsp:txXfrm>
    </dsp:sp>
    <dsp:sp modelId="{6FB10CA8-D071-494C-92E2-97A068EB414A}">
      <dsp:nvSpPr>
        <dsp:cNvPr id="0" name=""/>
        <dsp:cNvSpPr/>
      </dsp:nvSpPr>
      <dsp:spPr>
        <a:xfrm>
          <a:off x="3244514" y="2957207"/>
          <a:ext cx="1733570" cy="974496"/>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dirty="0"/>
            <a:t>Accuracy=61.7</a:t>
          </a:r>
        </a:p>
      </dsp:txBody>
      <dsp:txXfrm>
        <a:off x="3498389" y="3099919"/>
        <a:ext cx="1225820" cy="689072"/>
      </dsp:txXfrm>
    </dsp:sp>
    <dsp:sp modelId="{39B5EEF2-7810-4656-BCC0-3D27F68CF747}">
      <dsp:nvSpPr>
        <dsp:cNvPr id="0" name=""/>
        <dsp:cNvSpPr/>
      </dsp:nvSpPr>
      <dsp:spPr>
        <a:xfrm>
          <a:off x="1972602" y="1478711"/>
          <a:ext cx="1320403" cy="974496"/>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kumimoji="0" lang="en-US" altLang="en-US" sz="1600" b="0" i="0" u="none" strike="noStrike" kern="1200" cap="none" normalizeH="0" baseline="0" dirty="0">
              <a:ln>
                <a:noFill/>
              </a:ln>
              <a:solidFill>
                <a:schemeClr val="bg1"/>
              </a:solidFill>
              <a:effectLst/>
              <a:latin typeface="Arial" panose="020B0604020202020204" pitchFamily="34" charset="0"/>
            </a:rPr>
            <a:t>F1 Macro (0.69) </a:t>
          </a:r>
          <a:endParaRPr lang="en-US" sz="1600" kern="1200" dirty="0">
            <a:solidFill>
              <a:schemeClr val="bg1"/>
            </a:solidFill>
          </a:endParaRPr>
        </a:p>
      </dsp:txBody>
      <dsp:txXfrm>
        <a:off x="2165971" y="1621423"/>
        <a:ext cx="933665" cy="68907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8E66790-8E67-42D4-BD57-A09885FB19ED}">
      <dsp:nvSpPr>
        <dsp:cNvPr id="0" name=""/>
        <dsp:cNvSpPr/>
      </dsp:nvSpPr>
      <dsp:spPr>
        <a:xfrm>
          <a:off x="996401" y="0"/>
          <a:ext cx="2335357" cy="934143"/>
        </a:xfrm>
        <a:prstGeom prst="leftRightRibb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53A9EE0-F717-4898-8A13-821176E2AED2}">
      <dsp:nvSpPr>
        <dsp:cNvPr id="0" name=""/>
        <dsp:cNvSpPr/>
      </dsp:nvSpPr>
      <dsp:spPr>
        <a:xfrm>
          <a:off x="1276644" y="163475"/>
          <a:ext cx="770667" cy="457730"/>
        </a:xfrm>
        <a:prstGeom prst="rect">
          <a:avLst/>
        </a:prstGeom>
        <a:noFill/>
        <a:ln w="12700"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78232" rIns="0" bIns="83820" numCol="1" spcCol="1270" anchor="ctr" anchorCtr="0">
          <a:noAutofit/>
        </a:bodyPr>
        <a:lstStyle/>
        <a:p>
          <a:pPr marL="0" lvl="0" indent="0" algn="ctr" defTabSz="977900">
            <a:lnSpc>
              <a:spcPct val="90000"/>
            </a:lnSpc>
            <a:spcBef>
              <a:spcPct val="0"/>
            </a:spcBef>
            <a:spcAft>
              <a:spcPct val="35000"/>
            </a:spcAft>
            <a:buNone/>
          </a:pPr>
          <a:r>
            <a:rPr lang="en-US" sz="2200" kern="1200" dirty="0"/>
            <a:t>Input</a:t>
          </a:r>
        </a:p>
      </dsp:txBody>
      <dsp:txXfrm>
        <a:off x="1276644" y="163475"/>
        <a:ext cx="770667" cy="457730"/>
      </dsp:txXfrm>
    </dsp:sp>
    <dsp:sp modelId="{C093BB91-B24B-4478-BD0F-8679005324F5}">
      <dsp:nvSpPr>
        <dsp:cNvPr id="0" name=""/>
        <dsp:cNvSpPr/>
      </dsp:nvSpPr>
      <dsp:spPr>
        <a:xfrm>
          <a:off x="2164080" y="312937"/>
          <a:ext cx="910789" cy="457730"/>
        </a:xfrm>
        <a:prstGeom prst="rect">
          <a:avLst/>
        </a:prstGeom>
        <a:noFill/>
        <a:ln w="12700"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78232" rIns="0" bIns="83820" numCol="1" spcCol="1270" anchor="ctr" anchorCtr="0">
          <a:noAutofit/>
        </a:bodyPr>
        <a:lstStyle/>
        <a:p>
          <a:pPr marL="0" lvl="0" indent="0" algn="ctr" defTabSz="977900">
            <a:lnSpc>
              <a:spcPct val="90000"/>
            </a:lnSpc>
            <a:spcBef>
              <a:spcPct val="0"/>
            </a:spcBef>
            <a:spcAft>
              <a:spcPct val="35000"/>
            </a:spcAft>
            <a:buNone/>
          </a:pPr>
          <a:r>
            <a:rPr lang="en-US" sz="2200" kern="1200" dirty="0"/>
            <a:t>Output</a:t>
          </a:r>
        </a:p>
      </dsp:txBody>
      <dsp:txXfrm>
        <a:off x="2164080" y="312937"/>
        <a:ext cx="910789" cy="457730"/>
      </dsp:txXfrm>
    </dsp:sp>
  </dsp:spTree>
</dsp:drawing>
</file>

<file path=ppt/diagrams/layout1.xml><?xml version="1.0" encoding="utf-8"?>
<dgm:layoutDef xmlns:dgm="http://schemas.openxmlformats.org/drawingml/2006/diagram" xmlns:a="http://schemas.openxmlformats.org/drawingml/2006/main" uniqueId="urn:microsoft.com/office/officeart/2008/layout/BubblePictureList">
  <dgm:title val=""/>
  <dgm:desc val=""/>
  <dgm:catLst>
    <dgm:cat type="picture" pri="22000"/>
    <dgm:cat type="pictureconvert" pri="22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tyleData>
  <dgm:clr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clrData>
  <dgm:layoutNode name="Name0">
    <dgm:varLst>
      <dgm:chMax val="8"/>
      <dgm:chPref val="8"/>
      <dgm:dir/>
    </dgm:varLst>
    <dgm:shape xmlns:r="http://schemas.openxmlformats.org/officeDocument/2006/relationships" r:blip="">
      <dgm:adjLst/>
    </dgm:shape>
    <dgm:choose name="Name1">
      <dgm:if name="Name2" axis="ch" ptType="node" func="cnt" op="equ" val="1">
        <dgm:alg type="composite">
          <dgm:param type="ar" val="1.7423"/>
        </dgm:alg>
        <dgm:choose name="Name3">
          <dgm:if name="Name4" func="var" arg="dir" op="equ" val="norm">
            <dgm:constrLst>
              <dgm:constr type="primFontSz" for="des" ptType="node" op="equ" val="65"/>
              <dgm:constr type="l" for="ch" forName="parent_text_1" refType="w" fact="0"/>
              <dgm:constr type="t" for="ch" forName="parent_text_1" refType="h" fact="0"/>
              <dgm:constr type="w" for="ch" forName="parent_text_1" refType="w" fact="0.6457"/>
              <dgm:constr type="h" for="ch" forName="parent_text_1" refType="h" fact="0.225"/>
              <dgm:constr type="l" for="ch" forName="image_accent_1" refType="w" fact="0.4305"/>
              <dgm:constr type="t" for="ch" forName="image_accent_1" refType="h" fact="0.2417"/>
              <dgm:constr type="w" for="ch" forName="image_accent_1" refType="w" fact="0.4352"/>
              <dgm:constr type="h" for="ch" forName="image_accent_1" refType="h" fact="0.7583"/>
              <dgm:constr type="l" for="ch" forName="accent_1" refType="w" fact="0.8709"/>
              <dgm:constr type="t" for="ch" forName="accent_1" refType="h" fact="0.1491"/>
              <dgm:constr type="w" for="ch" forName="accent_1" refType="w" fact="0.1291"/>
              <dgm:constr type="h" for="ch" forName="accent_1" refType="h" fact="0.225"/>
              <dgm:constr type="l" for="ch" forName="image_1" refType="w" fact="0.4457"/>
              <dgm:constr type="t" for="ch" forName="image_1" refType="h" fact="0.2709"/>
              <dgm:constr type="w" for="ch" forName="image_1" refType="w" fact="0.4018"/>
              <dgm:constr type="h" for="ch" forName="image_1" refType="h" fact="0.7"/>
            </dgm:constrLst>
          </dgm:if>
          <dgm:else name="Name5">
            <dgm:constrLst>
              <dgm:constr type="primFontSz" for="des" ptType="node" op="equ" val="65"/>
              <dgm:constr type="l" for="ch" forName="parent_text_1" refType="w" fact="0.3543"/>
              <dgm:constr type="t" for="ch" forName="parent_text_1" refType="h" fact="0"/>
              <dgm:constr type="w" for="ch" forName="parent_text_1" refType="w" fact="0.6457"/>
              <dgm:constr type="h" for="ch" forName="parent_text_1" refType="h" fact="0.225"/>
              <dgm:constr type="l" for="ch" forName="image_accent_1" refType="w" fact="0.1344"/>
              <dgm:constr type="t" for="ch" forName="image_accent_1" refType="h" fact="0.2417"/>
              <dgm:constr type="w" for="ch" forName="image_accent_1" refType="w" fact="0.4352"/>
              <dgm:constr type="h" for="ch" forName="image_accent_1" refType="h" fact="0.7583"/>
              <dgm:constr type="l" for="ch" forName="accent_1" refType="w" fact="0"/>
              <dgm:constr type="t" for="ch" forName="accent_1" refType="h" fact="0.1491"/>
              <dgm:constr type="w" for="ch" forName="accent_1" refType="w" fact="0.1291"/>
              <dgm:constr type="h" for="ch" forName="accent_1" refType="h" fact="0.225"/>
              <dgm:constr type="l" for="ch" forName="image_1" refType="w" fact="0.1525"/>
              <dgm:constr type="t" for="ch" forName="image_1" refType="h" fact="0.2709"/>
              <dgm:constr type="w" for="ch" forName="image_1" refType="w" fact="0.4018"/>
              <dgm:constr type="h" for="ch" forName="image_1" refType="h" fact="0.7"/>
            </dgm:constrLst>
          </dgm:else>
        </dgm:choose>
      </dgm:if>
      <dgm:if name="Name6" axis="ch" ptType="node" func="cnt" op="equ" val="2">
        <dgm:alg type="composite">
          <dgm:param type="ar" val="3.193"/>
        </dgm:alg>
        <dgm:choose name="Name7">
          <dgm:if name="Name8" func="var" arg="dir" op="equ" val="norm">
            <dgm:constrLst>
              <dgm:constr type="primFontSz" for="des" ptType="node" op="equ" val="65"/>
              <dgm:constr type="l" for="ch" forName="image_accent_1" refType="w" fact="0.2342"/>
              <dgm:constr type="t" for="ch" forName="image_accent_1" refType="h" fact="0.2354"/>
              <dgm:constr type="w" for="ch" forName="image_accent_1" refType="w" fact="0.2394"/>
              <dgm:constr type="h" for="ch" forName="image_accent_1" refType="h" fact="0.7646"/>
              <dgm:constr type="l" for="ch" forName="image_1" refType="w" fact="0.2434"/>
              <dgm:constr type="t" for="ch" forName="image_1" refType="h" fact="0.2648"/>
              <dgm:constr type="w" for="ch" forName="image_1" refType="w" fact="0.2211"/>
              <dgm:constr type="h" for="ch" forName="image_1" refType="h" fact="0.7058"/>
              <dgm:constr type="l" for="ch" forName="parent_text_1" refType="w" fact="0"/>
              <dgm:constr type="t" for="ch" forName="parent_text_1" refType="h" fact="0"/>
              <dgm:constr type="w" for="ch" forName="parent_text_1" refType="w" fact="0.3553"/>
              <dgm:constr type="h" for="ch" forName="parent_text_1" refType="h" fact="0.215"/>
              <dgm:constr type="l" for="ch" forName="image_accent_2" refType="w" fact="0.5"/>
              <dgm:constr type="t" for="ch" forName="image_accent_2" refType="h" fact="0.3883"/>
              <dgm:constr type="w" for="ch" forName="image_accent_2" refType="w" fact="0.1253"/>
              <dgm:constr type="h" for="ch" forName="image_accent_2" refType="h" fact="0.4"/>
              <dgm:constr type="l" for="ch" forName="image_2" refType="w" fact="0.5074"/>
              <dgm:constr type="t" for="ch" forName="image_2" refType="h" fact="0.4118"/>
              <dgm:constr type="w" for="ch" forName="image_2" refType="w" fact="0.1105"/>
              <dgm:constr type="h" for="ch" forName="image_2" refType="h" fact="0.3529"/>
              <dgm:constr type="l" for="ch" forName="parent_text_2" refType="w" fact="0.6447"/>
              <dgm:constr type="t" for="ch" forName="parent_text_2" refType="h" fact="0.4118"/>
              <dgm:constr type="w" for="ch" forName="parent_text_2" refType="w" fact="0.3553"/>
              <dgm:constr type="h" for="ch" forName="parent_text_2" refType="h" fact="0.3529"/>
              <dgm:constr type="l" for="ch" forName="accent_1" refType="w" fact="0.6316"/>
              <dgm:constr type="t" for="ch" forName="accent_1" refType="h" fact="0.7899"/>
              <dgm:constr type="w" for="ch" forName="accent_1" refType="w" fact="0.0395"/>
              <dgm:constr type="h" for="ch" forName="accent_1" refType="h" fact="0.126"/>
            </dgm:constrLst>
          </dgm:if>
          <dgm:else name="Name9">
            <dgm:constrLst>
              <dgm:constr type="primFontSz" for="des" ptType="node" op="equ" val="65"/>
              <dgm:constr type="l" for="ch" forName="image_accent_2" refType="w" fact="0.3747"/>
              <dgm:constr type="t" for="ch" forName="image_accent_2" refType="h" fact="0.3883"/>
              <dgm:constr type="w" for="ch" forName="image_accent_2" refType="w" fact="0.1253"/>
              <dgm:constr type="h" for="ch" forName="image_accent_2" refType="h" fact="0.4"/>
              <dgm:constr type="l" for="ch" forName="image_2" refType="w" fact="0.3821"/>
              <dgm:constr type="t" for="ch" forName="image_2" refType="h" fact="0.4118"/>
              <dgm:constr type="w" for="ch" forName="image_2" refType="w" fact="0.1105"/>
              <dgm:constr type="h" for="ch" forName="image_2" refType="h" fact="0.3529"/>
              <dgm:constr type="l" for="ch" forName="parent_text_1" refType="w" fact="0.6447"/>
              <dgm:constr type="t" for="ch" forName="parent_text_1" refType="h" fact="0"/>
              <dgm:constr type="w" for="ch" forName="parent_text_1" refType="w" fact="0.3553"/>
              <dgm:constr type="h" for="ch" forName="parent_text_1" refType="h" fact="0.215"/>
              <dgm:constr type="l" for="ch" forName="parent_text_2" refType="w" fact="0"/>
              <dgm:constr type="t" for="ch" forName="parent_text_2" refType="h" fact="0.4118"/>
              <dgm:constr type="w" for="ch" forName="parent_text_2" refType="w" fact="0.3553"/>
              <dgm:constr type="h" for="ch" forName="parent_text_2" refType="h" fact="0.3529"/>
              <dgm:constr type="l" for="ch" forName="image_accent_1" refType="w" fact="0.5263"/>
              <dgm:constr type="t" for="ch" forName="image_accent_1" refType="h" fact="0.2354"/>
              <dgm:constr type="w" for="ch" forName="image_accent_1" refType="w" fact="0.2394"/>
              <dgm:constr type="h" for="ch" forName="image_accent_1" refType="h" fact="0.7646"/>
              <dgm:constr type="l" for="ch" forName="image_1" refType="w" fact="0.5355"/>
              <dgm:constr type="t" for="ch" forName="image_1" refType="h" fact="0.2648"/>
              <dgm:constr type="w" for="ch" forName="image_1" refType="w" fact="0.2211"/>
              <dgm:constr type="h" for="ch" forName="image_1" refType="h" fact="0.7058"/>
              <dgm:constr type="l" for="ch" forName="accent_1" refType="w" fact="0.3289"/>
              <dgm:constr type="t" for="ch" forName="accent_1" refType="h" fact="0.7899"/>
              <dgm:constr type="w" for="ch" forName="accent_1" refType="w" fact="0.0395"/>
              <dgm:constr type="h" for="ch" forName="accent_1" refType="h" fact="0.126"/>
            </dgm:constrLst>
          </dgm:else>
        </dgm:choose>
      </dgm:if>
      <dgm:if name="Name10" axis="ch" ptType="node" func="cnt" op="equ" val="3">
        <dgm:alg type="composite">
          <dgm:param type="ar" val="2.4052"/>
        </dgm:alg>
        <dgm:choose name="Name11">
          <dgm:if name="Name12" func="var" arg="dir" op="equ" val="norm">
            <dgm:constrLst>
              <dgm:constr type="primFontSz" for="des" ptType="node" op="equ" val="65"/>
              <dgm:constr type="l" for="ch" forName="accent_3" refType="w" fact="0.6316"/>
              <dgm:constr type="t" for="ch" forName="accent_3" refType="h" fact="0.8355"/>
              <dgm:constr type="w" for="ch" forName="accent_3" refType="w" fact="0.0395"/>
              <dgm:constr type="h" for="ch" forName="accent_3" refType="h" fact="0.0949"/>
              <dgm:constr type="l" for="ch" forName="image_accent_2" refType="w" fact="0.4936"/>
              <dgm:constr type="t" for="ch" forName="image_accent_2" refType="h" fact="0.5329"/>
              <dgm:constr type="w" for="ch" forName="image_accent_2" refType="w" fact="0.1253"/>
              <dgm:constr type="h" for="ch" forName="image_accent_2" refType="h" fact="0.3013"/>
              <dgm:constr type="l" for="ch" forName="image_2" refType="w" fact="0.501"/>
              <dgm:constr type="t" for="ch" forName="image_2" refType="h" fact="0.5507"/>
              <dgm:constr type="w" for="ch" forName="image_2" refType="w" fact="0.1105"/>
              <dgm:constr type="h" for="ch" forName="image_2" refType="h" fact="0.2658"/>
              <dgm:constr type="l" for="ch" forName="image_accent_3" refType="w" fact="0.4446"/>
              <dgm:constr type="t" for="ch" forName="image_accent_3" refType="h" fact="0.1076"/>
              <dgm:constr type="w" for="ch" forName="image_accent_3" refType="w" fact="0.1606"/>
              <dgm:constr type="h" for="ch" forName="image_accent_3" refType="h" fact="0.3864"/>
              <dgm:constr type="l" for="ch" forName="image_3" refType="w" fact="0.4531"/>
              <dgm:constr type="t" for="ch" forName="image_3" refType="h" fact="0.128"/>
              <dgm:constr type="w" for="ch" forName="image_3" refType="w" fact="0.1437"/>
              <dgm:constr type="h" for="ch" forName="image_3" refType="h" fact="0.3456"/>
              <dgm:constr type="l" for="ch" forName="image_accent_1" refType="w" fact="0.2368"/>
              <dgm:constr type="t" for="ch" forName="image_accent_1" refType="h" fact="0.4241"/>
              <dgm:constr type="w" for="ch" forName="image_accent_1" refType="w" fact="0.2394"/>
              <dgm:constr type="h" for="ch" forName="image_accent_1" refType="h" fact="0.5759"/>
              <dgm:constr type="l" for="ch" forName="image_1" refType="w" fact="0.246"/>
              <dgm:constr type="t" for="ch" forName="image_1" refType="h" fact="0.4462"/>
              <dgm:constr type="w" for="ch" forName="image_1" refType="w" fact="0.2211"/>
              <dgm:constr type="h" for="ch" forName="image_1" refType="h" fact="0.5317"/>
              <dgm:constr type="l" for="ch" forName="parent_text_1" refType="w" fact="0"/>
              <dgm:constr type="t" for="ch" forName="parent_text_1" refType="h" fact="0.128"/>
              <dgm:constr type="w" for="ch" forName="parent_text_1" refType="w" fact="0.3553"/>
              <dgm:constr type="h" for="ch" forName="parent_text_1" refType="h" fact="0.2775"/>
              <dgm:constr type="l" for="ch" forName="accent_1" refType="w" fact="0.3895"/>
              <dgm:constr type="t" for="ch" forName="accent_1" refType="h" fact="0"/>
              <dgm:constr type="w" for="ch" forName="accent_1" refType="w" fact="0.0711"/>
              <dgm:constr type="h" for="ch" forName="accent_1" refType="h" fact="0.1709"/>
              <dgm:constr type="l" for="ch" forName="parent_text_2" refType="w" fact="0.6447"/>
              <dgm:constr type="t" for="ch" forName="parent_text_2" refType="h" fact="0.5507"/>
              <dgm:constr type="w" for="ch" forName="parent_text_2" refType="w" fact="0.3553"/>
              <dgm:constr type="h" for="ch" forName="parent_text_2" refType="h" fact="0.2658"/>
              <dgm:constr type="l" for="ch" forName="parent_text_3" refType="w" fact="0.6316"/>
              <dgm:constr type="t" for="ch" forName="parent_text_3" refType="h" fact="0.128"/>
              <dgm:constr type="w" for="ch" forName="parent_text_3" refType="w" fact="0.3553"/>
              <dgm:constr type="h" for="ch" forName="parent_text_3" refType="h" fact="0.3456"/>
              <dgm:constr type="l" for="ch" forName="accent_2" refType="w" fact="0.5789"/>
              <dgm:constr type="t" for="ch" forName="accent_2" refType="h" fact="0.0127"/>
              <dgm:constr type="w" for="ch" forName="accent_2" refType="w" fact="0.0526"/>
              <dgm:constr type="h" for="ch" forName="accent_2" refType="h" fact="0.1266"/>
            </dgm:constrLst>
          </dgm:if>
          <dgm:else name="Name13">
            <dgm:constrLst>
              <dgm:constr type="primFontSz" for="des" ptType="node" op="equ" val="65"/>
              <dgm:constr type="l" for="ch" forName="accent_1" refType="w" fact="0.3289"/>
              <dgm:constr type="t" for="ch" forName="accent_1" refType="h" fact="0.8355"/>
              <dgm:constr type="w" for="ch" forName="accent_1" refType="w" fact="0.0395"/>
              <dgm:constr type="h" for="ch" forName="accent_1" refType="h" fact="0.0949"/>
              <dgm:constr type="l" for="ch" forName="image_accent_2" refType="w" fact="0.3811"/>
              <dgm:constr type="t" for="ch" forName="image_accent_2" refType="h" fact="0.5329"/>
              <dgm:constr type="w" for="ch" forName="image_accent_2" refType="w" fact="0.1253"/>
              <dgm:constr type="h" for="ch" forName="image_accent_2" refType="h" fact="0.3013"/>
              <dgm:constr type="l" for="ch" forName="image_2" refType="w" fact="0.3885"/>
              <dgm:constr type="t" for="ch" forName="image_2" refType="h" fact="0.5507"/>
              <dgm:constr type="w" for="ch" forName="image_2" refType="w" fact="0.1105"/>
              <dgm:constr type="h" for="ch" forName="image_2" refType="h" fact="0.2658"/>
              <dgm:constr type="l" for="ch" forName="image_accent_3" refType="w" fact="0.3947"/>
              <dgm:constr type="t" for="ch" forName="image_accent_3" refType="h" fact="0.1076"/>
              <dgm:constr type="w" for="ch" forName="image_accent_3" refType="w" fact="0.1606"/>
              <dgm:constr type="h" for="ch" forName="image_accent_3" refType="h" fact="0.3864"/>
              <dgm:constr type="l" for="ch" forName="image_3" refType="w" fact="0.4032"/>
              <dgm:constr type="t" for="ch" forName="image_3" refType="h" fact="0.128"/>
              <dgm:constr type="w" for="ch" forName="image_3" refType="w" fact="0.1437"/>
              <dgm:constr type="h" for="ch" forName="image_3" refType="h" fact="0.3456"/>
              <dgm:constr type="l" for="ch" forName="image_accent_1" refType="w" fact="0.5237"/>
              <dgm:constr type="t" for="ch" forName="image_accent_1" refType="h" fact="0.4241"/>
              <dgm:constr type="w" for="ch" forName="image_accent_1" refType="w" fact="0.2394"/>
              <dgm:constr type="h" for="ch" forName="image_accent_1" refType="h" fact="0.5759"/>
              <dgm:constr type="l" for="ch" forName="image_1" refType="w" fact="0.5329"/>
              <dgm:constr type="t" for="ch" forName="image_1" refType="h" fact="0.4462"/>
              <dgm:constr type="w" for="ch" forName="image_1" refType="w" fact="0.2211"/>
              <dgm:constr type="h" for="ch" forName="image_1" refType="h" fact="0.5317"/>
              <dgm:constr type="l" for="ch" forName="parent_text_1" refType="w" fact="0.6447"/>
              <dgm:constr type="t" for="ch" forName="parent_text_1" refType="h" fact="0.128"/>
              <dgm:constr type="w" for="ch" forName="parent_text_1" refType="w" fact="0.3553"/>
              <dgm:constr type="h" for="ch" forName="parent_text_1" refType="h" fact="0.2775"/>
              <dgm:constr type="l" for="ch" forName="accent_2" refType="w" fact="0.5395"/>
              <dgm:constr type="t" for="ch" forName="accent_2" refType="h" fact="0"/>
              <dgm:constr type="w" for="ch" forName="accent_2" refType="w" fact="0.0711"/>
              <dgm:constr type="h" for="ch" forName="accent_2" refType="h" fact="0.1709"/>
              <dgm:constr type="l" for="ch" forName="parent_text_3" refType="w" fact="0.0132"/>
              <dgm:constr type="t" for="ch" forName="parent_text_3" refType="h" fact="0.128"/>
              <dgm:constr type="w" for="ch" forName="parent_text_3" refType="w" fact="0.3553"/>
              <dgm:constr type="h" for="ch" forName="parent_text_3" refType="h" fact="0.3456"/>
              <dgm:constr type="l" for="ch" forName="parent_text_2" refType="w" fact="0"/>
              <dgm:constr type="t" for="ch" forName="parent_text_2" refType="h" fact="0.5507"/>
              <dgm:constr type="w" for="ch" forName="parent_text_2" refType="w" fact="0.3553"/>
              <dgm:constr type="h" for="ch" forName="parent_text_2" refType="h" fact="0.2658"/>
              <dgm:constr type="l" for="ch" forName="accent_3" refType="w" fact="0.3684"/>
              <dgm:constr type="t" for="ch" forName="accent_3" refType="h" fact="0.0127"/>
              <dgm:constr type="w" for="ch" forName="accent_3" refType="w" fact="0.0526"/>
              <dgm:constr type="h" for="ch" forName="accent_3" refType="h" fact="0.1266"/>
            </dgm:constrLst>
          </dgm:else>
        </dgm:choose>
      </dgm:if>
      <dgm:if name="Name14" axis="ch" ptType="node" func="cnt" op="equ" val="4">
        <dgm:alg type="composite">
          <dgm:param type="ar" val="1.6704"/>
        </dgm:alg>
        <dgm:choose name="Name15">
          <dgm:if name="Name16" func="var" arg="dir" op="equ" val="norm">
            <dgm:constrLst>
              <dgm:constr type="primFontSz" for="des" ptType="node" op="equ" val="65"/>
              <dgm:constr type="l" for="ch" forName="image_accent_4" refType="w" fact="0.4626"/>
              <dgm:constr type="t" for="ch" forName="image_accent_4" refType="h" fact="0.1415"/>
              <dgm:constr type="w" for="ch" forName="image_accent_4" refType="w" fact="0.1126"/>
              <dgm:constr type="h" for="ch" forName="image_accent_4" refType="h" fact="0.1881"/>
              <dgm:constr type="l" for="ch" forName="image_4" refType="w" fact="0.4692"/>
              <dgm:constr type="t" for="ch" forName="image_4" refType="h" fact="0.1526"/>
              <dgm:constr type="w" for="ch" forName="image_4" refType="w" fact="0.0994"/>
              <dgm:constr type="h" for="ch" forName="image_4" refType="h" fact="0.166"/>
              <dgm:constr type="l" for="ch" forName="image_accent_2" refType="w" fact="0.4936"/>
              <dgm:constr type="t" for="ch" forName="image_accent_2" refType="h" fact="0.6756"/>
              <dgm:constr type="w" for="ch" forName="image_accent_2" refType="w" fact="0.1253"/>
              <dgm:constr type="h" for="ch" forName="image_accent_2" refType="h" fact="0.2092"/>
              <dgm:constr type="l" for="ch" forName="image_2" refType="w" fact="0.501"/>
              <dgm:constr type="t" for="ch" forName="image_2" refType="h" fact="0.6879"/>
              <dgm:constr type="w" for="ch" forName="image_2" refType="w" fact="0.1105"/>
              <dgm:constr type="h" for="ch" forName="image_2" refType="h" fact="0.1846"/>
              <dgm:constr type="l" for="ch" forName="image_accent_3" refType="w" fact="0.4446"/>
              <dgm:constr type="t" for="ch" forName="image_accent_3" refType="h" fact="0.3802"/>
              <dgm:constr type="w" for="ch" forName="image_accent_3" refType="w" fact="0.1606"/>
              <dgm:constr type="h" for="ch" forName="image_accent_3" refType="h" fact="0.2683"/>
              <dgm:constr type="l" for="ch" forName="image_3" refType="w" fact="0.4531"/>
              <dgm:constr type="t" for="ch" forName="image_3" refType="h" fact="0.3944"/>
              <dgm:constr type="w" for="ch" forName="image_3" refType="w" fact="0.1437"/>
              <dgm:constr type="h" for="ch" forName="image_3" refType="h" fact="0.24"/>
              <dgm:constr type="l" for="ch" forName="image_accent_1" refType="w" fact="0.2368"/>
              <dgm:constr type="t" for="ch" forName="image_accent_1" refType="h" fact="0.6"/>
              <dgm:constr type="w" for="ch" forName="image_accent_1" refType="w" fact="0.2394"/>
              <dgm:constr type="h" for="ch" forName="image_accent_1" refType="h" fact="0.4"/>
              <dgm:constr type="l" for="ch" forName="image_1" refType="w" fact="0.246"/>
              <dgm:constr type="t" for="ch" forName="image_1" refType="h" fact="0.6154"/>
              <dgm:constr type="w" for="ch" forName="image_1" refType="w" fact="0.2211"/>
              <dgm:constr type="h" for="ch" forName="image_1" refType="h" fact="0.3692"/>
              <dgm:constr type="l" for="ch" forName="parent_text_1" refType="w" fact="0"/>
              <dgm:constr type="t" for="ch" forName="parent_text_1" refType="h" fact="0.3944"/>
              <dgm:constr type="w" for="ch" forName="parent_text_1" refType="w" fact="0.3553"/>
              <dgm:constr type="h" for="ch" forName="parent_text_1" refType="h" fact="0.1931"/>
              <dgm:constr type="l" for="ch" forName="accent_1" refType="w" fact="0.3895"/>
              <dgm:constr type="t" for="ch" forName="accent_1" refType="h" fact="0.3055"/>
              <dgm:constr type="w" for="ch" forName="accent_1" refType="w" fact="0.0711"/>
              <dgm:constr type="h" for="ch" forName="accent_1" refType="h" fact="0.1187"/>
              <dgm:constr type="l" for="ch" forName="parent_text_3" refType="w" fact="0.6316"/>
              <dgm:constr type="t" for="ch" forName="parent_text_3" refType="h" fact="0.3944"/>
              <dgm:constr type="w" for="ch" forName="parent_text_3" refType="w" fact="0.3553"/>
              <dgm:constr type="h" for="ch" forName="parent_text_3" refType="h" fact="0.24"/>
              <dgm:constr type="l" for="ch" forName="parent_text_2" refType="w" fact="0.6447"/>
              <dgm:constr type="t" for="ch" forName="parent_text_2" refType="h" fact="0.6879"/>
              <dgm:constr type="w" for="ch" forName="parent_text_2" refType="w" fact="0.3553"/>
              <dgm:constr type="h" for="ch" forName="parent_text_2" refType="h" fact="0.1846"/>
              <dgm:constr type="l" for="ch" forName="accent_2" refType="w" fact="0.5347"/>
              <dgm:constr type="t" for="ch" forName="accent_2" refType="h" fact="0.044"/>
              <dgm:constr type="w" for="ch" forName="accent_2" refType="w" fact="0.0526"/>
              <dgm:constr type="h" for="ch" forName="accent_2" refType="h" fact="0.0879"/>
              <dgm:constr type="l" for="ch" forName="accent_3" refType="w" fact="0.6005"/>
              <dgm:constr type="t" for="ch" forName="accent_3" refType="h" fact="0"/>
              <dgm:constr type="w" for="ch" forName="accent_3" refType="w" fact="0.0263"/>
              <dgm:constr type="h" for="ch" forName="accent_3" refType="h" fact="0.044"/>
              <dgm:constr type="l" for="ch" forName="parent_text_4" refType="w" fact="0.6005"/>
              <dgm:constr type="t" for="ch" forName="parent_text_4" refType="h" fact="0.1526"/>
              <dgm:constr type="w" for="ch" forName="parent_text_4" refType="w" fact="0.3553"/>
              <dgm:constr type="h" for="ch" forName="parent_text_4" refType="h" fact="0.166"/>
              <dgm:constr type="l" for="ch" forName="accent_4" refType="w" fact="0.6268"/>
              <dgm:constr type="t" for="ch" forName="accent_4" refType="h" fact="0.8791"/>
              <dgm:constr type="w" for="ch" forName="accent_4" refType="w" fact="0.0395"/>
              <dgm:constr type="h" for="ch" forName="accent_4" refType="h" fact="0.0659"/>
            </dgm:constrLst>
          </dgm:if>
          <dgm:else name="Name17">
            <dgm:constrLst>
              <dgm:constr type="primFontSz" for="des" ptType="node" op="equ" val="65"/>
              <dgm:constr type="l" for="ch" forName="image_accent_4" refType="w" fact="0.4248"/>
              <dgm:constr type="t" for="ch" forName="image_accent_4" refType="h" fact="0.1415"/>
              <dgm:constr type="w" for="ch" forName="image_accent_4" refType="w" fact="0.1126"/>
              <dgm:constr type="h" for="ch" forName="image_accent_4" refType="h" fact="0.1881"/>
              <dgm:constr type="l" for="ch" forName="image_4" refType="w" fact="0.4314"/>
              <dgm:constr type="t" for="ch" forName="image_4" refType="h" fact="0.1526"/>
              <dgm:constr type="w" for="ch" forName="image_4" refType="w" fact="0.0994"/>
              <dgm:constr type="h" for="ch" forName="image_4" refType="h" fact="0.166"/>
              <dgm:constr type="l" for="ch" forName="image_accent_2" refType="w" fact="0.3811"/>
              <dgm:constr type="t" for="ch" forName="image_accent_2" refType="h" fact="0.6756"/>
              <dgm:constr type="w" for="ch" forName="image_accent_2" refType="w" fact="0.1253"/>
              <dgm:constr type="h" for="ch" forName="image_accent_2" refType="h" fact="0.2092"/>
              <dgm:constr type="l" for="ch" forName="image_2" refType="w" fact="0.3885"/>
              <dgm:constr type="t" for="ch" forName="image_2" refType="h" fact="0.6879"/>
              <dgm:constr type="w" for="ch" forName="image_2" refType="w" fact="0.1105"/>
              <dgm:constr type="h" for="ch" forName="image_2" refType="h" fact="0.1846"/>
              <dgm:constr type="l" for="ch" forName="image_accent_3" refType="w" fact="0.3947"/>
              <dgm:constr type="t" for="ch" forName="image_accent_3" refType="h" fact="0.3802"/>
              <dgm:constr type="w" for="ch" forName="image_accent_3" refType="w" fact="0.1606"/>
              <dgm:constr type="h" for="ch" forName="image_accent_3" refType="h" fact="0.2683"/>
              <dgm:constr type="l" for="ch" forName="image_3" refType="w" fact="0.4032"/>
              <dgm:constr type="t" for="ch" forName="image_3" refType="h" fact="0.3944"/>
              <dgm:constr type="w" for="ch" forName="image_3" refType="w" fact="0.1437"/>
              <dgm:constr type="h" for="ch" forName="image_3" refType="h" fact="0.24"/>
              <dgm:constr type="l" for="ch" forName="image_accent_1" refType="w" fact="0.5237"/>
              <dgm:constr type="t" for="ch" forName="image_accent_1" refType="h" fact="0.6"/>
              <dgm:constr type="w" for="ch" forName="image_accent_1" refType="w" fact="0.2394"/>
              <dgm:constr type="h" for="ch" forName="image_accent_1" refType="h" fact="0.4"/>
              <dgm:constr type="l" for="ch" forName="image_1" refType="w" fact="0.5329"/>
              <dgm:constr type="t" for="ch" forName="image_1" refType="h" fact="0.6154"/>
              <dgm:constr type="w" for="ch" forName="image_1" refType="w" fact="0.2211"/>
              <dgm:constr type="h" for="ch" forName="image_1" refType="h" fact="0.3692"/>
              <dgm:constr type="l" for="ch" forName="parent_text_1" refType="w" fact="0.6447"/>
              <dgm:constr type="t" for="ch" forName="parent_text_1" refType="h" fact="0.3944"/>
              <dgm:constr type="w" for="ch" forName="parent_text_1" refType="w" fact="0.3553"/>
              <dgm:constr type="h" for="ch" forName="parent_text_1" refType="h" fact="0.1931"/>
              <dgm:constr type="l" for="ch" forName="accent_1" refType="w" fact="0.5395"/>
              <dgm:constr type="t" for="ch" forName="accent_1" refType="h" fact="0.3055"/>
              <dgm:constr type="w" for="ch" forName="accent_1" refType="w" fact="0.0711"/>
              <dgm:constr type="h" for="ch" forName="accent_1" refType="h" fact="0.1187"/>
              <dgm:constr type="l" for="ch" forName="parent_text_3" refType="w" fact="0.0132"/>
              <dgm:constr type="t" for="ch" forName="parent_text_3" refType="h" fact="0.3944"/>
              <dgm:constr type="w" for="ch" forName="parent_text_3" refType="w" fact="0.3553"/>
              <dgm:constr type="h" for="ch" forName="parent_text_3" refType="h" fact="0.24"/>
              <dgm:constr type="l" for="ch" forName="parent_text_2" refType="w" fact="0"/>
              <dgm:constr type="t" for="ch" forName="parent_text_2" refType="h" fact="0.6879"/>
              <dgm:constr type="w" for="ch" forName="parent_text_2" refType="w" fact="0.3553"/>
              <dgm:constr type="h" for="ch" forName="parent_text_2" refType="h" fact="0.1846"/>
              <dgm:constr type="l" for="ch" forName="accent_2" refType="w" fact="0.4126"/>
              <dgm:constr type="t" for="ch" forName="accent_2" refType="h" fact="0.044"/>
              <dgm:constr type="w" for="ch" forName="accent_2" refType="w" fact="0.0526"/>
              <dgm:constr type="h" for="ch" forName="accent_2" refType="h" fact="0.0879"/>
              <dgm:constr type="l" for="ch" forName="accent_3" refType="w" fact="0.3732"/>
              <dgm:constr type="t" for="ch" forName="accent_3" refType="h" fact="0"/>
              <dgm:constr type="w" for="ch" forName="accent_3" refType="w" fact="0.0263"/>
              <dgm:constr type="h" for="ch" forName="accent_3" refType="h" fact="0.044"/>
              <dgm:constr type="l" for="ch" forName="parent_text_4" refType="w" fact="0.0442"/>
              <dgm:constr type="t" for="ch" forName="parent_text_4" refType="h" fact="0.1526"/>
              <dgm:constr type="w" for="ch" forName="parent_text_4" refType="w" fact="0.3553"/>
              <dgm:constr type="h" for="ch" forName="parent_text_4" refType="h" fact="0.166"/>
              <dgm:constr type="l" for="ch" forName="accent_4" refType="w" fact="0.3337"/>
              <dgm:constr type="t" for="ch" forName="accent_4" refType="h" fact="0.8791"/>
              <dgm:constr type="w" for="ch" forName="accent_4" refType="w" fact="0.0395"/>
              <dgm:constr type="h" for="ch" forName="accent_4" refType="h" fact="0.0659"/>
            </dgm:constrLst>
          </dgm:else>
        </dgm:choose>
      </dgm:if>
      <dgm:if name="Name18" axis="ch" ptType="node" func="cnt" op="equ" val="5">
        <dgm:alg type="composite">
          <dgm:param type="ar" val="1.5076"/>
        </dgm:alg>
        <dgm:choose name="Name19">
          <dgm:if name="Name20" func="var" arg="dir" op="equ" val="norm">
            <dgm:constrLst>
              <dgm:constr type="primFontSz" for="des" ptType="node" op="equ" val="65"/>
              <dgm:constr type="l" for="ch" forName="image_accent_5" refType="w" fact="0.5301"/>
              <dgm:constr type="t" for="ch" forName="image_accent_5" refType="h" fact="0.0862"/>
              <dgm:constr type="w" for="ch" forName="image_accent_5" refType="w" fact="0.1022"/>
              <dgm:constr type="h" for="ch" forName="image_accent_5" refType="h" fact="0.1541"/>
              <dgm:constr type="l" for="ch" forName="image_5" refType="w" fact="0.5361"/>
              <dgm:constr type="t" for="ch" forName="image_5" refType="h" fact="0.0953"/>
              <dgm:constr type="w" for="ch" forName="image_5" refType="w" fact="0.0902"/>
              <dgm:constr type="h" for="ch" forName="image_5" refType="h" fact="0.1359"/>
              <dgm:constr type="l" for="ch" forName="image_accent_4" refType="w" fact="0.4528"/>
              <dgm:constr type="t" for="ch" forName="image_accent_4" refType="h" fact="0.2416"/>
              <dgm:constr type="w" for="ch" forName="image_accent_4" refType="w" fact="0.1103"/>
              <dgm:constr type="h" for="ch" forName="image_accent_4" refType="h" fact="0.1662"/>
              <dgm:constr type="l" for="ch" forName="image_4" refType="w" fact="0.4593"/>
              <dgm:constr type="t" for="ch" forName="image_4" refType="h" fact="0.2513"/>
              <dgm:constr type="w" for="ch" forName="image_4" refType="w" fact="0.0973"/>
              <dgm:constr type="h" for="ch" forName="image_4" refType="h" fact="0.1467"/>
              <dgm:constr type="l" for="ch" forName="image_accent_2" refType="w" fact="0.4832"/>
              <dgm:constr type="t" for="ch" forName="image_accent_2" refType="h" fact="0.7134"/>
              <dgm:constr type="w" for="ch" forName="image_accent_2" refType="w" fact="0.1226"/>
              <dgm:constr type="h" for="ch" forName="image_accent_2" refType="h" fact="0.1849"/>
              <dgm:constr type="l" for="ch" forName="image_2" refType="w" fact="0.4904"/>
              <dgm:constr type="t" for="ch" forName="image_2" refType="h" fact="0.7243"/>
              <dgm:constr type="w" for="ch" forName="image_2" refType="w" fact="0.1082"/>
              <dgm:constr type="h" for="ch" forName="image_2" refType="h" fact="0.1631"/>
              <dgm:constr type="l" for="ch" forName="image_accent_3" refType="w" fact="0.4352"/>
              <dgm:constr type="t" for="ch" forName="image_accent_3" refType="h" fact="0.4525"/>
              <dgm:constr type="w" for="ch" forName="image_accent_3" refType="w" fact="0.1573"/>
              <dgm:constr type="h" for="ch" forName="image_accent_3" refType="h" fact="0.2371"/>
              <dgm:constr type="l" for="ch" forName="image_3" refType="w" fact="0.4435"/>
              <dgm:constr type="t" for="ch" forName="image_3" refType="h" fact="0.465"/>
              <dgm:constr type="w" for="ch" forName="image_3" refType="w" fact="0.1407"/>
              <dgm:constr type="h" for="ch" forName="image_3" refType="h" fact="0.212"/>
              <dgm:constr type="l" for="ch" forName="image_accent_1" refType="w" fact="0.2318"/>
              <dgm:constr type="t" for="ch" forName="image_accent_1" refType="h" fact="0.6466"/>
              <dgm:constr type="w" for="ch" forName="image_accent_1" refType="w" fact="0.2344"/>
              <dgm:constr type="h" for="ch" forName="image_accent_1" refType="h" fact="0.3534"/>
              <dgm:constr type="l" for="ch" forName="image_1" refType="w" fact="0.2408"/>
              <dgm:constr type="t" for="ch" forName="image_1" refType="h" fact="0.6602"/>
              <dgm:constr type="w" for="ch" forName="image_1" refType="w" fact="0.2164"/>
              <dgm:constr type="h" for="ch" forName="image_1" refType="h" fact="0.3262"/>
              <dgm:constr type="l" for="ch" forName="parent_text_1" refType="w" fact="0"/>
              <dgm:constr type="t" for="ch" forName="parent_text_1" refType="h" fact="0.465"/>
              <dgm:constr type="w" for="ch" forName="parent_text_1" refType="w" fact="0.3478"/>
              <dgm:constr type="h" for="ch" forName="parent_text_1" refType="h" fact="0.165"/>
              <dgm:constr type="l" for="ch" forName="accent_1" refType="w" fact="0.3813"/>
              <dgm:constr type="t" for="ch" forName="accent_1" refType="h" fact="0.3864"/>
              <dgm:constr type="w" for="ch" forName="accent_1" refType="w" fact="0.0696"/>
              <dgm:constr type="h" for="ch" forName="accent_1" refType="h" fact="0.1049"/>
              <dgm:constr type="l" for="ch" forName="parent_text_3" refType="w" fact="0.6182"/>
              <dgm:constr type="t" for="ch" forName="parent_text_3" refType="h" fact="0.465"/>
              <dgm:constr type="w" for="ch" forName="parent_text_3" refType="w" fact="0.3478"/>
              <dgm:constr type="h" for="ch" forName="parent_text_3" refType="h" fact="0.212"/>
              <dgm:constr type="l" for="ch" forName="parent_text_2" refType="w" fact="0.6311"/>
              <dgm:constr type="t" for="ch" forName="parent_text_2" refType="h" fact="0.7243"/>
              <dgm:constr type="w" for="ch" forName="parent_text_2" refType="w" fact="0.3478"/>
              <dgm:constr type="h" for="ch" forName="parent_text_2" refType="h" fact="0.1631"/>
              <dgm:constr type="l" for="ch" forName="parent_text_4" refType="w" fact="0.5878"/>
              <dgm:constr type="t" for="ch" forName="parent_text_4" refType="h" fact="0.2513"/>
              <dgm:constr type="w" for="ch" forName="parent_text_4" refType="w" fact="0.3478"/>
              <dgm:constr type="h" for="ch" forName="parent_text_4" refType="h" fact="0.1467"/>
              <dgm:constr type="l" for="ch" forName="accent_2" refType="w" fact="0.6265"/>
              <dgm:constr type="t" for="ch" forName="accent_2" refType="h" fact="0.0194"/>
              <dgm:constr type="w" for="ch" forName="accent_2" refType="w" fact="0.0515"/>
              <dgm:constr type="h" for="ch" forName="accent_2" refType="h" fact="0.0777"/>
              <dgm:constr type="l" for="ch" forName="accent_3" refType="w" fact="0.7038"/>
              <dgm:constr type="t" for="ch" forName="accent_3" refType="h" fact="0"/>
              <dgm:constr type="w" for="ch" forName="accent_3" refType="w" fact="0.0258"/>
              <dgm:constr type="h" for="ch" forName="accent_3" refType="h" fact="0.0388"/>
              <dgm:constr type="l" for="ch" forName="parent_text_5" refType="w" fact="0.6522"/>
              <dgm:constr type="t" for="ch" forName="parent_text_5" refType="h" fact="0.0953"/>
              <dgm:constr type="w" for="ch" forName="parent_text_5" refType="w" fact="0.3478"/>
              <dgm:constr type="h" for="ch" forName="parent_text_5" refType="h" fact="0.1359"/>
              <dgm:constr type="l" for="ch" forName="accent_4" refType="w" fact="0.6136"/>
              <dgm:constr type="t" for="ch" forName="accent_4" refType="h" fact="0.8932"/>
              <dgm:constr type="w" for="ch" forName="accent_4" refType="w" fact="0.0386"/>
              <dgm:constr type="h" for="ch" forName="accent_4" refType="h" fact="0.0583"/>
            </dgm:constrLst>
          </dgm:if>
          <dgm:else name="Name21">
            <dgm:constrLst>
              <dgm:constr type="primFontSz" for="des" ptType="node" op="equ" val="65"/>
              <dgm:constr type="l" for="ch" forName="image_accent_5" refType="w" fact="0.3677"/>
              <dgm:constr type="t" for="ch" forName="image_accent_5" refType="h" fact="0.0862"/>
              <dgm:constr type="w" for="ch" forName="image_accent_5" refType="w" fact="0.1022"/>
              <dgm:constr type="h" for="ch" forName="image_accent_5" refType="h" fact="0.1541"/>
              <dgm:constr type="l" for="ch" forName="image_5" refType="w" fact="0.3738"/>
              <dgm:constr type="t" for="ch" forName="image_5" refType="h" fact="0.0953"/>
              <dgm:constr type="w" for="ch" forName="image_5" refType="w" fact="0.0902"/>
              <dgm:constr type="h" for="ch" forName="image_5" refType="h" fact="0.1359"/>
              <dgm:constr type="l" for="ch" forName="image_accent_4" refType="w" fact="0.437"/>
              <dgm:constr type="t" for="ch" forName="image_accent_4" refType="h" fact="0.2416"/>
              <dgm:constr type="w" for="ch" forName="image_accent_4" refType="w" fact="0.1103"/>
              <dgm:constr type="h" for="ch" forName="image_accent_4" refType="h" fact="0.1662"/>
              <dgm:constr type="l" for="ch" forName="image_4" refType="w" fact="0.4434"/>
              <dgm:constr type="t" for="ch" forName="image_4" refType="h" fact="0.2513"/>
              <dgm:constr type="w" for="ch" forName="image_4" refType="w" fact="0.0973"/>
              <dgm:constr type="h" for="ch" forName="image_4" refType="h" fact="0.1467"/>
              <dgm:constr type="l" for="ch" forName="image_accent_2" refType="w" fact="0.3942"/>
              <dgm:constr type="t" for="ch" forName="image_accent_2" refType="h" fact="0.7134"/>
              <dgm:constr type="w" for="ch" forName="image_accent_2" refType="w" fact="0.1226"/>
              <dgm:constr type="h" for="ch" forName="image_accent_2" refType="h" fact="0.1849"/>
              <dgm:constr type="l" for="ch" forName="image_2" refType="w" fact="0.4014"/>
              <dgm:constr type="t" for="ch" forName="image_2" refType="h" fact="0.7243"/>
              <dgm:constr type="w" for="ch" forName="image_2" refType="w" fact="0.1082"/>
              <dgm:constr type="h" for="ch" forName="image_2" refType="h" fact="0.1631"/>
              <dgm:constr type="l" for="ch" forName="image_accent_3" refType="w" fact="0.4075"/>
              <dgm:constr type="t" for="ch" forName="image_accent_3" refType="h" fact="0.4525"/>
              <dgm:constr type="w" for="ch" forName="image_accent_3" refType="w" fact="0.1573"/>
              <dgm:constr type="h" for="ch" forName="image_accent_3" refType="h" fact="0.2371"/>
              <dgm:constr type="l" for="ch" forName="image_3" refType="w" fact="0.4158"/>
              <dgm:constr type="t" for="ch" forName="image_3" refType="h" fact="0.465"/>
              <dgm:constr type="w" for="ch" forName="image_3" refType="w" fact="0.1407"/>
              <dgm:constr type="h" for="ch" forName="image_3" refType="h" fact="0.212"/>
              <dgm:constr type="l" for="ch" forName="image_accent_1" refType="w" fact="0.5338"/>
              <dgm:constr type="t" for="ch" forName="image_accent_1" refType="h" fact="0.6466"/>
              <dgm:constr type="w" for="ch" forName="image_accent_1" refType="w" fact="0.2344"/>
              <dgm:constr type="h" for="ch" forName="image_accent_1" refType="h" fact="0.3534"/>
              <dgm:constr type="l" for="ch" forName="image_1" refType="w" fact="0.5428"/>
              <dgm:constr type="t" for="ch" forName="image_1" refType="h" fact="0.6602"/>
              <dgm:constr type="w" for="ch" forName="image_1" refType="w" fact="0.2164"/>
              <dgm:constr type="h" for="ch" forName="image_1" refType="h" fact="0.3262"/>
              <dgm:constr type="l" for="ch" forName="parent_text_1" refType="w" fact="0.6522"/>
              <dgm:constr type="t" for="ch" forName="parent_text_1" refType="h" fact="0.465"/>
              <dgm:constr type="w" for="ch" forName="parent_text_1" refType="w" fact="0.3478"/>
              <dgm:constr type="h" for="ch" forName="parent_text_1" refType="h" fact="0.165"/>
              <dgm:constr type="l" for="ch" forName="accent_1" refType="w" fact="0.5492"/>
              <dgm:constr type="t" for="ch" forName="accent_1" refType="h" fact="0.3864"/>
              <dgm:constr type="w" for="ch" forName="accent_1" refType="w" fact="0.0696"/>
              <dgm:constr type="h" for="ch" forName="accent_1" refType="h" fact="0.1049"/>
              <dgm:constr type="l" for="ch" forName="parent_text_3" refType="w" fact="0.034"/>
              <dgm:constr type="t" for="ch" forName="parent_text_3" refType="h" fact="0.465"/>
              <dgm:constr type="w" for="ch" forName="parent_text_3" refType="w" fact="0.3478"/>
              <dgm:constr type="h" for="ch" forName="parent_text_3" refType="h" fact="0.212"/>
              <dgm:constr type="l" for="ch" forName="parent_text_2" refType="w" fact="0.0211"/>
              <dgm:constr type="t" for="ch" forName="parent_text_2" refType="h" fact="0.7243"/>
              <dgm:constr type="w" for="ch" forName="parent_text_2" refType="w" fact="0.3478"/>
              <dgm:constr type="h" for="ch" forName="parent_text_2" refType="h" fact="0.1631"/>
              <dgm:constr type="l" for="ch" forName="parent_text_4" refType="w" fact="0.0644"/>
              <dgm:constr type="t" for="ch" forName="parent_text_4" refType="h" fact="0.2513"/>
              <dgm:constr type="w" for="ch" forName="parent_text_4" refType="w" fact="0.3478"/>
              <dgm:constr type="h" for="ch" forName="parent_text_4" refType="h" fact="0.1467"/>
              <dgm:constr type="l" for="ch" forName="accent_2" refType="w" fact="0.322"/>
              <dgm:constr type="t" for="ch" forName="accent_2" refType="h" fact="0.0194"/>
              <dgm:constr type="w" for="ch" forName="accent_2" refType="w" fact="0.0515"/>
              <dgm:constr type="h" for="ch" forName="accent_2" refType="h" fact="0.0777"/>
              <dgm:constr type="l" for="ch" forName="accent_3" refType="w" fact="0.2705"/>
              <dgm:constr type="t" for="ch" forName="accent_3" refType="h" fact="0"/>
              <dgm:constr type="w" for="ch" forName="accent_3" refType="w" fact="0.0258"/>
              <dgm:constr type="h" for="ch" forName="accent_3" refType="h" fact="0.0388"/>
              <dgm:constr type="l" for="ch" forName="parent_text_5" refType="w" fact="0"/>
              <dgm:constr type="t" for="ch" forName="parent_text_5" refType="h" fact="0.0953"/>
              <dgm:constr type="w" for="ch" forName="parent_text_5" refType="w" fact="0.3478"/>
              <dgm:constr type="h" for="ch" forName="parent_text_5" refType="h" fact="0.1359"/>
              <dgm:constr type="l" for="ch" forName="accent_4" refType="w" fact="0.3478"/>
              <dgm:constr type="t" for="ch" forName="accent_4" refType="h" fact="0.8932"/>
              <dgm:constr type="w" for="ch" forName="accent_4" refType="w" fact="0.0386"/>
              <dgm:constr type="h" for="ch" forName="accent_4" refType="h" fact="0.0583"/>
            </dgm:constrLst>
          </dgm:else>
        </dgm:choose>
      </dgm:if>
      <dgm:if name="Name22" axis="ch" ptType="node" func="cnt" op="equ" val="6">
        <dgm:alg type="composite">
          <dgm:param type="ar" val="1.1351"/>
        </dgm:alg>
        <dgm:choose name="Name23">
          <dgm:if name="Name24" func="var" arg="dir" op="equ" val="norm">
            <dgm:constrLst>
              <dgm:constr type="primFontSz" for="des" ptType="node" op="equ" val="65"/>
              <dgm:constr type="l" for="ch" forName="image_accent_6" refType="w" fact="0.3864"/>
              <dgm:constr type="t" for="ch" forName="image_accent_6" refType="h" fact="0.7456"/>
              <dgm:constr type="w" for="ch" forName="image_accent_6" refType="w" fact="0.1757"/>
              <dgm:constr type="h" for="ch" forName="image_accent_6" refType="h" fact="0.1995"/>
              <dgm:constr type="l" for="ch" forName="image_6" refType="w" fact="0.3957"/>
              <dgm:constr type="t" for="ch" forName="image_6" refType="h" fact="0.7561"/>
              <dgm:constr type="w" for="ch" forName="image_6" refType="w" fact="0.1572"/>
              <dgm:constr type="h" for="ch" forName="image_6" refType="h" fact="0.1784"/>
              <dgm:constr type="l" for="ch" forName="image_accent_5" refType="w" fact="0.5301"/>
              <dgm:constr type="t" for="ch" forName="image_accent_5" refType="h" fact="0.0649"/>
              <dgm:constr type="w" for="ch" forName="image_accent_5" refType="w" fact="0.1022"/>
              <dgm:constr type="h" for="ch" forName="image_accent_5" refType="h" fact="0.116"/>
              <dgm:constr type="l" for="ch" forName="image_5" refType="w" fact="0.5361"/>
              <dgm:constr type="t" for="ch" forName="image_5" refType="h" fact="0.0717"/>
              <dgm:constr type="w" for="ch" forName="image_5" refType="w" fact="0.0902"/>
              <dgm:constr type="h" for="ch" forName="image_5" refType="h" fact="0.1023"/>
              <dgm:constr type="l" for="ch" forName="image_accent_4" refType="w" fact="0.4528"/>
              <dgm:constr type="t" for="ch" forName="image_accent_4" refType="h" fact="0.1819"/>
              <dgm:constr type="w" for="ch" forName="image_accent_4" refType="w" fact="0.1103"/>
              <dgm:constr type="h" for="ch" forName="image_accent_4" refType="h" fact="0.1251"/>
              <dgm:constr type="l" for="ch" forName="image_4" refType="w" fact="0.4593"/>
              <dgm:constr type="t" for="ch" forName="image_4" refType="h" fact="0.1892"/>
              <dgm:constr type="w" for="ch" forName="image_4" refType="w" fact="0.0973"/>
              <dgm:constr type="h" for="ch" forName="image_4" refType="h" fact="0.1104"/>
              <dgm:constr type="l" for="ch" forName="image_accent_2" refType="w" fact="0.4832"/>
              <dgm:constr type="t" for="ch" forName="image_accent_2" refType="h" fact="0.5371"/>
              <dgm:constr type="w" for="ch" forName="image_accent_2" refType="w" fact="0.1226"/>
              <dgm:constr type="h" for="ch" forName="image_accent_2" refType="h" fact="0.1392"/>
              <dgm:constr type="l" for="ch" forName="image_2" refType="w" fact="0.4904"/>
              <dgm:constr type="t" for="ch" forName="image_2" refType="h" fact="0.5453"/>
              <dgm:constr type="w" for="ch" forName="image_2" refType="w" fact="0.1082"/>
              <dgm:constr type="h" for="ch" forName="image_2" refType="h" fact="0.1228"/>
              <dgm:constr type="l" for="ch" forName="image_accent_3" refType="w" fact="0.4352"/>
              <dgm:constr type="t" for="ch" forName="image_accent_3" refType="h" fact="0.3407"/>
              <dgm:constr type="w" for="ch" forName="image_accent_3" refType="w" fact="0.1573"/>
              <dgm:constr type="h" for="ch" forName="image_accent_3" refType="h" fact="0.1785"/>
              <dgm:constr type="l" for="ch" forName="image_3" refType="w" fact="0.4435"/>
              <dgm:constr type="t" for="ch" forName="image_3" refType="h" fact="0.3501"/>
              <dgm:constr type="w" for="ch" forName="image_3" refType="w" fact="0.1407"/>
              <dgm:constr type="h" for="ch" forName="image_3" refType="h" fact="0.1596"/>
              <dgm:constr type="l" for="ch" forName="image_accent_1" refType="w" fact="0.2318"/>
              <dgm:constr type="t" for="ch" forName="image_accent_1" refType="h" fact="0.4869"/>
              <dgm:constr type="w" for="ch" forName="image_accent_1" refType="w" fact="0.2344"/>
              <dgm:constr type="h" for="ch" forName="image_accent_1" refType="h" fact="0.2661"/>
              <dgm:constr type="l" for="ch" forName="image_1" refType="w" fact="0.2401"/>
              <dgm:constr type="t" for="ch" forName="image_1" refType="h" fact="0.4971"/>
              <dgm:constr type="w" for="ch" forName="image_1" refType="w" fact="0.2164"/>
              <dgm:constr type="h" for="ch" forName="image_1" refType="h" fact="0.2456"/>
              <dgm:constr type="l" for="ch" forName="parent_text_1" refType="w" fact="0"/>
              <dgm:constr type="t" for="ch" forName="parent_text_1" refType="h" fact="0.3501"/>
              <dgm:constr type="w" for="ch" forName="parent_text_1" refType="w" fact="0.3478"/>
              <dgm:constr type="h" for="ch" forName="parent_text_1" refType="h" fact="0.125"/>
              <dgm:constr type="l" for="ch" forName="accent_1" refType="w" fact="0.3813"/>
              <dgm:constr type="t" for="ch" forName="accent_1" refType="h" fact="0.2909"/>
              <dgm:constr type="w" for="ch" forName="accent_1" refType="w" fact="0.0696"/>
              <dgm:constr type="h" for="ch" forName="accent_1" refType="h" fact="0.0789"/>
              <dgm:constr type="l" for="ch" forName="parent_text_2" refType="w" fact="0.6311"/>
              <dgm:constr type="t" for="ch" forName="parent_text_2" refType="h" fact="0.5453"/>
              <dgm:constr type="w" for="ch" forName="parent_text_2" refType="w" fact="0.3478"/>
              <dgm:constr type="h" for="ch" forName="parent_text_2" refType="h" fact="0.1228"/>
              <dgm:constr type="l" for="ch" forName="parent_text_4" refType="w" fact="0.5878"/>
              <dgm:constr type="t" for="ch" forName="parent_text_4" refType="h" fact="0.1892"/>
              <dgm:constr type="w" for="ch" forName="parent_text_4" refType="w" fact="0.3478"/>
              <dgm:constr type="h" for="ch" forName="parent_text_4" refType="h" fact="0.1104"/>
              <dgm:constr type="l" for="ch" forName="accent_2" refType="w" fact="0.6265"/>
              <dgm:constr type="t" for="ch" forName="accent_2" refType="h" fact="0.0146"/>
              <dgm:constr type="w" for="ch" forName="accent_2" refType="w" fact="0.0515"/>
              <dgm:constr type="h" for="ch" forName="accent_2" refType="h" fact="0.0585"/>
              <dgm:constr type="l" for="ch" forName="accent_3" refType="w" fact="0.7038"/>
              <dgm:constr type="t" for="ch" forName="accent_3" refType="h" fact="0"/>
              <dgm:constr type="w" for="ch" forName="accent_3" refType="w" fact="0.0258"/>
              <dgm:constr type="h" for="ch" forName="accent_3" refType="h" fact="0.0292"/>
              <dgm:constr type="l" for="ch" forName="parent_text_5" refType="w" fact="0.6522"/>
              <dgm:constr type="t" for="ch" forName="parent_text_5" refType="h" fact="0.0717"/>
              <dgm:constr type="w" for="ch" forName="parent_text_5" refType="w" fact="0.3478"/>
              <dgm:constr type="h" for="ch" forName="parent_text_5" refType="h" fact="0.1023"/>
              <dgm:constr type="l" for="ch" forName="parent_text_3" refType="w" fact="0.6182"/>
              <dgm:constr type="t" for="ch" forName="parent_text_3" refType="h" fact="0.3501"/>
              <dgm:constr type="w" for="ch" forName="parent_text_3" refType="w" fact="0.3478"/>
              <dgm:constr type="h" for="ch" forName="parent_text_3" refType="h" fact="0.1596"/>
              <dgm:constr type="l" for="ch" forName="accent_4" refType="w" fact="0.5538"/>
              <dgm:constr type="t" for="ch" forName="accent_4" refType="h" fact="0.9211"/>
              <dgm:constr type="w" for="ch" forName="accent_4" refType="w" fact="0.0696"/>
              <dgm:constr type="h" for="ch" forName="accent_4" refType="h" fact="0.0789"/>
              <dgm:constr type="l" for="ch" forName="parent_text_6" refType="w" fact="0.0195"/>
              <dgm:constr type="t" for="ch" forName="parent_text_6" refType="h" fact="0.7561"/>
              <dgm:constr type="w" for="ch" forName="parent_text_6" refType="w" fact="0.3478"/>
              <dgm:constr type="h" for="ch" forName="parent_text_6" refType="h" fact="0.1784"/>
              <dgm:constr type="l" for="ch" forName="accent_5" refType="w" fact="0.6182"/>
              <dgm:constr type="t" for="ch" forName="accent_5" refType="h" fact="0.6725"/>
              <dgm:constr type="w" for="ch" forName="accent_5" refType="w" fact="0.0386"/>
              <dgm:constr type="h" for="ch" forName="accent_5" refType="h" fact="0.0439"/>
            </dgm:constrLst>
          </dgm:if>
          <dgm:else name="Name25">
            <dgm:constrLst>
              <dgm:constr type="primFontSz" for="des" ptType="node" op="equ" val="65"/>
              <dgm:constr type="l" for="ch" forName="image_accent_6" refType="w" fact="0.4379"/>
              <dgm:constr type="t" for="ch" forName="image_accent_6" refType="h" fact="0.7456"/>
              <dgm:constr type="w" for="ch" forName="image_accent_6" refType="w" fact="0.1757"/>
              <dgm:constr type="h" for="ch" forName="image_accent_6" refType="h" fact="0.1995"/>
              <dgm:constr type="l" for="ch" forName="image_6" refType="w" fact="0.4471"/>
              <dgm:constr type="t" for="ch" forName="image_6" refType="h" fact="0.7561"/>
              <dgm:constr type="w" for="ch" forName="image_6" refType="w" fact="0.1572"/>
              <dgm:constr type="h" for="ch" forName="image_6" refType="h" fact="0.1784"/>
              <dgm:constr type="l" for="ch" forName="image_accent_5" refType="w" fact="0.3677"/>
              <dgm:constr type="t" for="ch" forName="image_accent_5" refType="h" fact="0.0649"/>
              <dgm:constr type="w" for="ch" forName="image_accent_5" refType="w" fact="0.1022"/>
              <dgm:constr type="h" for="ch" forName="image_accent_5" refType="h" fact="0.116"/>
              <dgm:constr type="l" for="ch" forName="image_5" refType="w" fact="0.3738"/>
              <dgm:constr type="t" for="ch" forName="image_5" refType="h" fact="0.0717"/>
              <dgm:constr type="w" for="ch" forName="image_5" refType="w" fact="0.0902"/>
              <dgm:constr type="h" for="ch" forName="image_5" refType="h" fact="0.1023"/>
              <dgm:constr type="l" for="ch" forName="image_accent_4" refType="w" fact="0.437"/>
              <dgm:constr type="t" for="ch" forName="image_accent_4" refType="h" fact="0.1819"/>
              <dgm:constr type="w" for="ch" forName="image_accent_4" refType="w" fact="0.1103"/>
              <dgm:constr type="h" for="ch" forName="image_accent_4" refType="h" fact="0.1251"/>
              <dgm:constr type="l" for="ch" forName="image_4" refType="w" fact="0.4434"/>
              <dgm:constr type="t" for="ch" forName="image_4" refType="h" fact="0.1892"/>
              <dgm:constr type="w" for="ch" forName="image_4" refType="w" fact="0.0973"/>
              <dgm:constr type="h" for="ch" forName="image_4" refType="h" fact="0.1104"/>
              <dgm:constr type="l" for="ch" forName="image_accent_2" refType="w" fact="0.3942"/>
              <dgm:constr type="t" for="ch" forName="image_accent_2" refType="h" fact="0.5371"/>
              <dgm:constr type="w" for="ch" forName="image_accent_2" refType="w" fact="0.1226"/>
              <dgm:constr type="h" for="ch" forName="image_accent_2" refType="h" fact="0.1392"/>
              <dgm:constr type="l" for="ch" forName="image_2" refType="w" fact="0.4014"/>
              <dgm:constr type="t" for="ch" forName="image_2" refType="h" fact="0.5453"/>
              <dgm:constr type="w" for="ch" forName="image_2" refType="w" fact="0.1082"/>
              <dgm:constr type="h" for="ch" forName="image_2" refType="h" fact="0.1228"/>
              <dgm:constr type="l" for="ch" forName="image_accent_3" refType="w" fact="0.4075"/>
              <dgm:constr type="t" for="ch" forName="image_accent_3" refType="h" fact="0.3407"/>
              <dgm:constr type="w" for="ch" forName="image_accent_3" refType="w" fact="0.1573"/>
              <dgm:constr type="h" for="ch" forName="image_accent_3" refType="h" fact="0.1785"/>
              <dgm:constr type="l" for="ch" forName="image_3" refType="w" fact="0.4158"/>
              <dgm:constr type="t" for="ch" forName="image_3" refType="h" fact="0.3501"/>
              <dgm:constr type="w" for="ch" forName="image_3" refType="w" fact="0.1407"/>
              <dgm:constr type="h" for="ch" forName="image_3" refType="h" fact="0.1596"/>
              <dgm:constr type="l" for="ch" forName="image_accent_1" refType="w" fact="0.5338"/>
              <dgm:constr type="t" for="ch" forName="image_accent_1" refType="h" fact="0.4869"/>
              <dgm:constr type="w" for="ch" forName="image_accent_1" refType="w" fact="0.2344"/>
              <dgm:constr type="h" for="ch" forName="image_accent_1" refType="h" fact="0.2661"/>
              <dgm:constr type="l" for="ch" forName="image_1" refType="w" fact="0.5435"/>
              <dgm:constr type="t" for="ch" forName="image_1" refType="h" fact="0.4971"/>
              <dgm:constr type="w" for="ch" forName="image_1" refType="w" fact="0.2164"/>
              <dgm:constr type="h" for="ch" forName="image_1" refType="h" fact="0.2456"/>
              <dgm:constr type="l" for="ch" forName="parent_text_1" refType="w" fact="0.6522"/>
              <dgm:constr type="t" for="ch" forName="parent_text_1" refType="h" fact="0.3501"/>
              <dgm:constr type="w" for="ch" forName="parent_text_1" refType="w" fact="0.3478"/>
              <dgm:constr type="h" for="ch" forName="parent_text_1" refType="h" fact="0.125"/>
              <dgm:constr type="l" for="ch" forName="accent_1" refType="w" fact="0.5492"/>
              <dgm:constr type="t" for="ch" forName="accent_1" refType="h" fact="0.2909"/>
              <dgm:constr type="w" for="ch" forName="accent_1" refType="w" fact="0.0696"/>
              <dgm:constr type="h" for="ch" forName="accent_1" refType="h" fact="0.0789"/>
              <dgm:constr type="l" for="ch" forName="parent_text_2" refType="w" fact="0.0211"/>
              <dgm:constr type="t" for="ch" forName="parent_text_2" refType="h" fact="0.5453"/>
              <dgm:constr type="w" for="ch" forName="parent_text_2" refType="w" fact="0.3478"/>
              <dgm:constr type="h" for="ch" forName="parent_text_2" refType="h" fact="0.1228"/>
              <dgm:constr type="l" for="ch" forName="parent_text_4" refType="w" fact="0.0644"/>
              <dgm:constr type="t" for="ch" forName="parent_text_4" refType="h" fact="0.1892"/>
              <dgm:constr type="w" for="ch" forName="parent_text_4" refType="w" fact="0.3478"/>
              <dgm:constr type="h" for="ch" forName="parent_text_4" refType="h" fact="0.1104"/>
              <dgm:constr type="l" for="ch" forName="accent_2" refType="w" fact="0.322"/>
              <dgm:constr type="t" for="ch" forName="accent_2" refType="h" fact="0.0146"/>
              <dgm:constr type="w" for="ch" forName="accent_2" refType="w" fact="0.0515"/>
              <dgm:constr type="h" for="ch" forName="accent_2" refType="h" fact="0.0585"/>
              <dgm:constr type="l" for="ch" forName="accent_3" refType="w" fact="0.2705"/>
              <dgm:constr type="t" for="ch" forName="accent_3" refType="h" fact="0"/>
              <dgm:constr type="w" for="ch" forName="accent_3" refType="w" fact="0.0258"/>
              <dgm:constr type="h" for="ch" forName="accent_3" refType="h" fact="0.0292"/>
              <dgm:constr type="l" for="ch" forName="parent_text_5" refType="w" fact="0"/>
              <dgm:constr type="t" for="ch" forName="parent_text_5" refType="h" fact="0.0717"/>
              <dgm:constr type="w" for="ch" forName="parent_text_5" refType="w" fact="0.3478"/>
              <dgm:constr type="h" for="ch" forName="parent_text_5" refType="h" fact="0.1023"/>
              <dgm:constr type="l" for="ch" forName="parent_text_3" refType="w" fact="0.034"/>
              <dgm:constr type="t" for="ch" forName="parent_text_3" refType="h" fact="0.3501"/>
              <dgm:constr type="w" for="ch" forName="parent_text_3" refType="w" fact="0.3478"/>
              <dgm:constr type="h" for="ch" forName="parent_text_3" refType="h" fact="0.1596"/>
              <dgm:constr type="l" for="ch" forName="accent_4" refType="w" fact="0.3766"/>
              <dgm:constr type="t" for="ch" forName="accent_4" refType="h" fact="0.9211"/>
              <dgm:constr type="w" for="ch" forName="accent_4" refType="w" fact="0.0696"/>
              <dgm:constr type="h" for="ch" forName="accent_4" refType="h" fact="0.0789"/>
              <dgm:constr type="l" for="ch" forName="parent_text_6" refType="w" fact="0.6328"/>
              <dgm:constr type="t" for="ch" forName="parent_text_6" refType="h" fact="0.7561"/>
              <dgm:constr type="w" for="ch" forName="parent_text_6" refType="w" fact="0.3478"/>
              <dgm:constr type="h" for="ch" forName="parent_text_6" refType="h" fact="0.1784"/>
              <dgm:constr type="l" for="ch" forName="accent_5" refType="w" fact="0.3431"/>
              <dgm:constr type="t" for="ch" forName="accent_5" refType="h" fact="0.6725"/>
              <dgm:constr type="w" for="ch" forName="accent_5" refType="w" fact="0.0386"/>
              <dgm:constr type="h" for="ch" forName="accent_5" refType="h" fact="0.0439"/>
            </dgm:constrLst>
          </dgm:else>
        </dgm:choose>
      </dgm:if>
      <dgm:if name="Name26" axis="ch" ptType="node" func="cnt" op="equ" val="7">
        <dgm:alg type="composite">
          <dgm:param type="ar" val="1.0352"/>
        </dgm:alg>
        <dgm:choose name="Name27">
          <dgm:if name="Name28" func="var" arg="dir" op="equ" val="norm">
            <dgm:constrLst>
              <dgm:constr type="primFontSz" for="des" ptType="node" op="equ" val="65"/>
              <dgm:constr type="l" for="ch" forName="accent_1" refType="w" fact="0.7553"/>
              <dgm:constr type="t" for="ch" forName="accent_1" refType="h" fact="0.96"/>
              <dgm:constr type="w" for="ch" forName="accent_1" refType="w" fact="0.0386"/>
              <dgm:constr type="h" for="ch" forName="accent_1" refType="h" fact="0.04"/>
              <dgm:constr type="l" for="ch" forName="image_accent_2" refType="w" fact="0.4832"/>
              <dgm:constr type="t" for="ch" forName="image_accent_2" refType="h" fact="0.4899"/>
              <dgm:constr type="w" for="ch" forName="image_accent_2" refType="w" fact="0.1226"/>
              <dgm:constr type="h" for="ch" forName="image_accent_2" refType="h" fact="0.1269"/>
              <dgm:constr type="l" for="ch" forName="image_2" refType="w" fact="0.4904"/>
              <dgm:constr type="t" for="ch" forName="image_2" refType="h" fact="0.4973"/>
              <dgm:constr type="w" for="ch" forName="image_2" refType="w" fact="0.1082"/>
              <dgm:constr type="h" for="ch" forName="image_2" refType="h" fact="0.112"/>
              <dgm:constr type="l" for="ch" forName="image_accent_3" refType="w" fact="0.4352"/>
              <dgm:constr type="t" for="ch" forName="image_accent_3" refType="h" fact="0.3107"/>
              <dgm:constr type="w" for="ch" forName="image_accent_3" refType="w" fact="0.1573"/>
              <dgm:constr type="h" for="ch" forName="image_accent_3" refType="h" fact="0.1628"/>
              <dgm:constr type="l" for="ch" forName="image_3" refType="w" fact="0.4435"/>
              <dgm:constr type="t" for="ch" forName="image_3" refType="h" fact="0.3193"/>
              <dgm:constr type="w" for="ch" forName="image_3" refType="w" fact="0.1407"/>
              <dgm:constr type="h" for="ch" forName="image_3" refType="h" fact="0.1456"/>
              <dgm:constr type="l" for="ch" forName="image_accent_4" refType="w" fact="0.4528"/>
              <dgm:constr type="t" for="ch" forName="image_accent_4" refType="h" fact="0.1659"/>
              <dgm:constr type="w" for="ch" forName="image_accent_4" refType="w" fact="0.1103"/>
              <dgm:constr type="h" for="ch" forName="image_accent_4" refType="h" fact="0.1141"/>
              <dgm:constr type="l" for="ch" forName="image_4" refType="w" fact="0.4593"/>
              <dgm:constr type="t" for="ch" forName="image_4" refType="h" fact="0.1726"/>
              <dgm:constr type="w" for="ch" forName="image_4" refType="w" fact="0.0973"/>
              <dgm:constr type="h" for="ch" forName="image_4" refType="h" fact="0.1007"/>
              <dgm:constr type="l" for="ch" forName="image_accent_5" refType="w" fact="0.5301"/>
              <dgm:constr type="t" for="ch" forName="image_accent_5" refType="h" fact="0.0592"/>
              <dgm:constr type="w" for="ch" forName="image_accent_5" refType="w" fact="0.1022"/>
              <dgm:constr type="h" for="ch" forName="image_accent_5" refType="h" fact="0.1058"/>
              <dgm:constr type="l" for="ch" forName="image_5" refType="w" fact="0.5361"/>
              <dgm:constr type="t" for="ch" forName="image_5" refType="h" fact="0.0654"/>
              <dgm:constr type="w" for="ch" forName="image_5" refType="w" fact="0.0902"/>
              <dgm:constr type="h" for="ch" forName="image_5" refType="h" fact="0.0933"/>
              <dgm:constr type="l" for="ch" forName="image_accent_6" refType="w" fact="0.3864"/>
              <dgm:constr type="t" for="ch" forName="image_accent_6" refType="h" fact="0.68"/>
              <dgm:constr type="w" for="ch" forName="image_accent_6" refType="w" fact="0.1757"/>
              <dgm:constr type="h" for="ch" forName="image_accent_6" refType="h" fact="0.1819"/>
              <dgm:constr type="l" for="ch" forName="image_6" refType="w" fact="0.3957"/>
              <dgm:constr type="t" for="ch" forName="image_6" refType="h" fact="0.6896"/>
              <dgm:constr type="w" for="ch" forName="image_6" refType="w" fact="0.1572"/>
              <dgm:constr type="h" for="ch" forName="image_6" refType="h" fact="0.1627"/>
              <dgm:constr type="l" for="ch" forName="image_accent_7" refType="w" fact="0.5291"/>
              <dgm:constr type="t" for="ch" forName="image_accent_7" refType="h" fact="0.8325"/>
              <dgm:constr type="w" for="ch" forName="image_accent_7" refType="w" fact="0.1103"/>
              <dgm:constr type="h" for="ch" forName="image_accent_7" refType="h" fact="0.1141"/>
              <dgm:constr type="l" for="ch" forName="image_7" refType="w" fact="0.5356"/>
              <dgm:constr type="t" for="ch" forName="image_7" refType="h" fact="0.8392"/>
              <dgm:constr type="w" for="ch" forName="image_7" refType="w" fact="0.0973"/>
              <dgm:constr type="h" for="ch" forName="image_7" refType="h" fact="0.1007"/>
              <dgm:constr type="l" for="ch" forName="image_accent_1" refType="w" fact="0.2318"/>
              <dgm:constr type="t" for="ch" forName="image_accent_1" refType="h" fact="0.444"/>
              <dgm:constr type="w" for="ch" forName="image_accent_1" refType="w" fact="0.2344"/>
              <dgm:constr type="h" for="ch" forName="image_accent_1" refType="h" fact="0.2426"/>
              <dgm:constr type="l" for="ch" forName="image_1" refType="w" fact="0.2408"/>
              <dgm:constr type="t" for="ch" forName="image_1" refType="h" fact="0.4533"/>
              <dgm:constr type="w" for="ch" forName="image_1" refType="w" fact="0.2164"/>
              <dgm:constr type="h" for="ch" forName="image_1" refType="h" fact="0.224"/>
              <dgm:constr type="l" for="ch" forName="parent_text_1" refType="w" fact="0"/>
              <dgm:constr type="t" for="ch" forName="parent_text_1" refType="h" fact="0.3193"/>
              <dgm:constr type="w" for="ch" forName="parent_text_1" refType="w" fact="0.3478"/>
              <dgm:constr type="h" for="ch" forName="parent_text_1" refType="h" fact="0.115"/>
              <dgm:constr type="l" for="ch" forName="accent_2" refType="w" fact="0.3813"/>
              <dgm:constr type="t" for="ch" forName="accent_2" refType="h" fact="0.2653"/>
              <dgm:constr type="w" for="ch" forName="accent_2" refType="w" fact="0.0696"/>
              <dgm:constr type="h" for="ch" forName="accent_2" refType="h" fact="0.072"/>
              <dgm:constr type="l" for="ch" forName="parent_text_2" refType="w" fact="0.6311"/>
              <dgm:constr type="t" for="ch" forName="parent_text_2" refType="h" fact="0.4973"/>
              <dgm:constr type="w" for="ch" forName="parent_text_2" refType="w" fact="0.3478"/>
              <dgm:constr type="h" for="ch" forName="parent_text_2" refType="h" fact="0.112"/>
              <dgm:constr type="l" for="ch" forName="parent_text_4" refType="w" fact="0.5878"/>
              <dgm:constr type="t" for="ch" forName="parent_text_4" refType="h" fact="0.1726"/>
              <dgm:constr type="w" for="ch" forName="parent_text_4" refType="w" fact="0.3478"/>
              <dgm:constr type="h" for="ch" forName="parent_text_4" refType="h" fact="0.1007"/>
              <dgm:constr type="l" for="ch" forName="accent_3" refType="w" fact="0.7038"/>
              <dgm:constr type="t" for="ch" forName="accent_3" refType="h" fact="0"/>
              <dgm:constr type="w" for="ch" forName="accent_3" refType="w" fact="0.0258"/>
              <dgm:constr type="h" for="ch" forName="accent_3" refType="h" fact="0.0267"/>
              <dgm:constr type="l" for="ch" forName="parent_text_5" refType="w" fact="0.6522"/>
              <dgm:constr type="t" for="ch" forName="parent_text_5" refType="h" fact="0.0654"/>
              <dgm:constr type="w" for="ch" forName="parent_text_5" refType="w" fact="0.3478"/>
              <dgm:constr type="h" for="ch" forName="parent_text_5" refType="h" fact="0.0933"/>
              <dgm:constr type="l" for="ch" forName="parent_text_3" refType="w" fact="0.6182"/>
              <dgm:constr type="t" for="ch" forName="parent_text_3" refType="h" fact="0.3193"/>
              <dgm:constr type="w" for="ch" forName="parent_text_3" refType="w" fact="0.3478"/>
              <dgm:constr type="h" for="ch" forName="parent_text_3" refType="h" fact="0.1456"/>
              <dgm:constr type="l" for="ch" forName="parent_text_6" refType="w" fact="0.02"/>
              <dgm:constr type="t" for="ch" forName="parent_text_6" refType="h" fact="0.6896"/>
              <dgm:constr type="w" for="ch" forName="parent_text_6" refType="w" fact="0.3478"/>
              <dgm:constr type="h" for="ch" forName="parent_text_6" refType="h" fact="0.1627"/>
              <dgm:constr type="l" for="ch" forName="accent_4" refType="w" fact="0.6265"/>
              <dgm:constr type="t" for="ch" forName="accent_4" refType="h" fact="0.0213"/>
              <dgm:constr type="w" for="ch" forName="accent_4" refType="w" fact="0.0515"/>
              <dgm:constr type="h" for="ch" forName="accent_4" refType="h" fact="0.0533"/>
              <dgm:constr type="l" for="ch" forName="accent_5" refType="w" fact="0.6522"/>
              <dgm:constr type="t" for="ch" forName="accent_5" refType="h" fact="0.92"/>
              <dgm:constr type="w" for="ch" forName="accent_5" refType="w" fact="0.0696"/>
              <dgm:constr type="h" for="ch" forName="accent_5" refType="h" fact="0.072"/>
              <dgm:constr type="l" for="ch" forName="parent_text_7" refType="w" fact="0.105"/>
              <dgm:constr type="t" for="ch" forName="parent_text_7" refType="h" fact="0.87"/>
              <dgm:constr type="w" for="ch" forName="parent_text_7" refType="w" fact="0.407"/>
              <dgm:constr type="h" for="ch" forName="parent_text_7" refType="h" fact="0.13"/>
              <dgm:constr type="l" for="ch" forName="accent_6" refType="w" fact="0.6136"/>
              <dgm:constr type="t" for="ch" forName="accent_6" refType="h" fact="0.6133"/>
              <dgm:constr type="w" for="ch" forName="accent_6" refType="w" fact="0.0386"/>
              <dgm:constr type="h" for="ch" forName="accent_6" refType="h" fact="0.04"/>
            </dgm:constrLst>
          </dgm:if>
          <dgm:else name="Name29">
            <dgm:constrLst>
              <dgm:constr type="primFontSz" for="des" ptType="node" op="equ" val="65"/>
              <dgm:constr type="l" for="ch" forName="accent_1" refType="w" fact="0.2061"/>
              <dgm:constr type="t" for="ch" forName="accent_1" refType="h" fact="0.96"/>
              <dgm:constr type="w" for="ch" forName="accent_1" refType="w" fact="0.0386"/>
              <dgm:constr type="h" for="ch" forName="accent_1" refType="h" fact="0.04"/>
              <dgm:constr type="l" for="ch" forName="image_accent_7" refType="w" fact="0.3606"/>
              <dgm:constr type="t" for="ch" forName="image_accent_7" refType="h" fact="0.8325"/>
              <dgm:constr type="w" for="ch" forName="image_accent_7" refType="w" fact="0.1103"/>
              <dgm:constr type="h" for="ch" forName="image_accent_7" refType="h" fact="0.1141"/>
              <dgm:constr type="l" for="ch" forName="image_7" refType="w" fact="0.3671"/>
              <dgm:constr type="t" for="ch" forName="image_7" refType="h" fact="0.8392"/>
              <dgm:constr type="w" for="ch" forName="image_7" refType="w" fact="0.0973"/>
              <dgm:constr type="h" for="ch" forName="image_7" refType="h" fact="0.1007"/>
              <dgm:constr type="l" for="ch" forName="image_accent_6" refType="w" fact="0.4379"/>
              <dgm:constr type="t" for="ch" forName="image_accent_6" refType="h" fact="0.68"/>
              <dgm:constr type="w" for="ch" forName="image_accent_6" refType="w" fact="0.1757"/>
              <dgm:constr type="h" for="ch" forName="image_accent_6" refType="h" fact="0.1819"/>
              <dgm:constr type="l" for="ch" forName="image_6" refType="w" fact="0.4471"/>
              <dgm:constr type="t" for="ch" forName="image_6" refType="h" fact="0.6896"/>
              <dgm:constr type="w" for="ch" forName="image_6" refType="w" fact="0.1572"/>
              <dgm:constr type="h" for="ch" forName="image_6" refType="h" fact="0.1627"/>
              <dgm:constr type="l" for="ch" forName="image_accent_5" refType="w" fact="0.3677"/>
              <dgm:constr type="t" for="ch" forName="image_accent_5" refType="h" fact="0.0592"/>
              <dgm:constr type="w" for="ch" forName="image_accent_5" refType="w" fact="0.1022"/>
              <dgm:constr type="h" for="ch" forName="image_accent_5" refType="h" fact="0.1058"/>
              <dgm:constr type="l" for="ch" forName="image_5" refType="w" fact="0.3738"/>
              <dgm:constr type="t" for="ch" forName="image_5" refType="h" fact="0.0654"/>
              <dgm:constr type="w" for="ch" forName="image_5" refType="w" fact="0.0902"/>
              <dgm:constr type="h" for="ch" forName="image_5" refType="h" fact="0.0933"/>
              <dgm:constr type="l" for="ch" forName="image_accent_4" refType="w" fact="0.437"/>
              <dgm:constr type="t" for="ch" forName="image_accent_4" refType="h" fact="0.1659"/>
              <dgm:constr type="w" for="ch" forName="image_accent_4" refType="w" fact="0.1103"/>
              <dgm:constr type="h" for="ch" forName="image_accent_4" refType="h" fact="0.1141"/>
              <dgm:constr type="l" for="ch" forName="image_4" refType="w" fact="0.4434"/>
              <dgm:constr type="t" for="ch" forName="image_4" refType="h" fact="0.1726"/>
              <dgm:constr type="w" for="ch" forName="image_4" refType="w" fact="0.0973"/>
              <dgm:constr type="h" for="ch" forName="image_4" refType="h" fact="0.1007"/>
              <dgm:constr type="l" for="ch" forName="image_accent_2" refType="w" fact="0.3942"/>
              <dgm:constr type="t" for="ch" forName="image_accent_2" refType="h" fact="0.4899"/>
              <dgm:constr type="w" for="ch" forName="image_accent_2" refType="w" fact="0.1226"/>
              <dgm:constr type="h" for="ch" forName="image_accent_2" refType="h" fact="0.1269"/>
              <dgm:constr type="l" for="ch" forName="image_2" refType="w" fact="0.4014"/>
              <dgm:constr type="t" for="ch" forName="image_2" refType="h" fact="0.4973"/>
              <dgm:constr type="w" for="ch" forName="image_2" refType="w" fact="0.1082"/>
              <dgm:constr type="h" for="ch" forName="image_2" refType="h" fact="0.112"/>
              <dgm:constr type="l" for="ch" forName="image_accent_3" refType="w" fact="0.4075"/>
              <dgm:constr type="t" for="ch" forName="image_accent_3" refType="h" fact="0.3107"/>
              <dgm:constr type="w" for="ch" forName="image_accent_3" refType="w" fact="0.1573"/>
              <dgm:constr type="h" for="ch" forName="image_accent_3" refType="h" fact="0.1628"/>
              <dgm:constr type="l" for="ch" forName="image_3" refType="w" fact="0.4158"/>
              <dgm:constr type="t" for="ch" forName="image_3" refType="h" fact="0.3193"/>
              <dgm:constr type="w" for="ch" forName="image_3" refType="w" fact="0.1407"/>
              <dgm:constr type="h" for="ch" forName="image_3" refType="h" fact="0.1456"/>
              <dgm:constr type="l" for="ch" forName="image_accent_1" refType="w" fact="0.5338"/>
              <dgm:constr type="t" for="ch" forName="image_accent_1" refType="h" fact="0.444"/>
              <dgm:constr type="w" for="ch" forName="image_accent_1" refType="w" fact="0.2344"/>
              <dgm:constr type="h" for="ch" forName="image_accent_1" refType="h" fact="0.2426"/>
              <dgm:constr type="l" for="ch" forName="image_1" refType="w" fact="0.5428"/>
              <dgm:constr type="t" for="ch" forName="image_1" refType="h" fact="0.4533"/>
              <dgm:constr type="w" for="ch" forName="image_1" refType="w" fact="0.2164"/>
              <dgm:constr type="h" for="ch" forName="image_1" refType="h" fact="0.224"/>
              <dgm:constr type="l" for="ch" forName="parent_text_1" refType="w" fact="0.6522"/>
              <dgm:constr type="t" for="ch" forName="parent_text_1" refType="h" fact="0.3193"/>
              <dgm:constr type="w" for="ch" forName="parent_text_1" refType="w" fact="0.3478"/>
              <dgm:constr type="h" for="ch" forName="parent_text_1" refType="h" fact="0.115"/>
              <dgm:constr type="l" for="ch" forName="accent_2" refType="w" fact="0.5492"/>
              <dgm:constr type="t" for="ch" forName="accent_2" refType="h" fact="0.2653"/>
              <dgm:constr type="w" for="ch" forName="accent_2" refType="w" fact="0.0696"/>
              <dgm:constr type="h" for="ch" forName="accent_2" refType="h" fact="0.072"/>
              <dgm:constr type="l" for="ch" forName="parent_text_2" refType="w" fact="0.0211"/>
              <dgm:constr type="t" for="ch" forName="parent_text_2" refType="h" fact="0.4973"/>
              <dgm:constr type="w" for="ch" forName="parent_text_2" refType="w" fact="0.3478"/>
              <dgm:constr type="h" for="ch" forName="parent_text_2" refType="h" fact="0.112"/>
              <dgm:constr type="l" for="ch" forName="parent_text_4" refType="w" fact="0.0644"/>
              <dgm:constr type="t" for="ch" forName="parent_text_4" refType="h" fact="0.1726"/>
              <dgm:constr type="w" for="ch" forName="parent_text_4" refType="w" fact="0.3478"/>
              <dgm:constr type="h" for="ch" forName="parent_text_4" refType="h" fact="0.1007"/>
              <dgm:constr type="l" for="ch" forName="accent_3" refType="w" fact="0.2705"/>
              <dgm:constr type="t" for="ch" forName="accent_3" refType="h" fact="0"/>
              <dgm:constr type="w" for="ch" forName="accent_3" refType="w" fact="0.0258"/>
              <dgm:constr type="h" for="ch" forName="accent_3" refType="h" fact="0.0267"/>
              <dgm:constr type="l" for="ch" forName="parent_text_5" refType="w" fact="0"/>
              <dgm:constr type="t" for="ch" forName="parent_text_5" refType="h" fact="0.0654"/>
              <dgm:constr type="w" for="ch" forName="parent_text_5" refType="w" fact="0.3478"/>
              <dgm:constr type="h" for="ch" forName="parent_text_5" refType="h" fact="0.0933"/>
              <dgm:constr type="l" for="ch" forName="parent_text_3" refType="w" fact="0.034"/>
              <dgm:constr type="t" for="ch" forName="parent_text_3" refType="h" fact="0.3193"/>
              <dgm:constr type="w" for="ch" forName="parent_text_3" refType="w" fact="0.3478"/>
              <dgm:constr type="h" for="ch" forName="parent_text_3" refType="h" fact="0.1456"/>
              <dgm:constr type="l" for="ch" forName="parent_text_6" refType="w" fact="0.63"/>
              <dgm:constr type="t" for="ch" forName="parent_text_6" refType="h" fact="0.6896"/>
              <dgm:constr type="w" for="ch" forName="parent_text_6" refType="w" fact="0.3478"/>
              <dgm:constr type="h" for="ch" forName="parent_text_6" refType="h" fact="0.1627"/>
              <dgm:constr type="l" for="ch" forName="accent_4" refType="w" fact="0.322"/>
              <dgm:constr type="t" for="ch" forName="accent_4" refType="h" fact="0.0213"/>
              <dgm:constr type="w" for="ch" forName="accent_4" refType="w" fact="0.0515"/>
              <dgm:constr type="h" for="ch" forName="accent_4" refType="h" fact="0.0533"/>
              <dgm:constr type="l" for="ch" forName="accent_5" refType="w" fact="0.2782"/>
              <dgm:constr type="t" for="ch" forName="accent_5" refType="h" fact="0.92"/>
              <dgm:constr type="w" for="ch" forName="accent_5" refType="w" fact="0.0696"/>
              <dgm:constr type="h" for="ch" forName="accent_5" refType="h" fact="0.072"/>
              <dgm:constr type="l" for="ch" forName="parent_text_7" refType="w" fact="0.485"/>
              <dgm:constr type="t" for="ch" forName="parent_text_7" refType="h" fact="0.87"/>
              <dgm:constr type="w" for="ch" forName="parent_text_7" refType="w" fact="0.347"/>
              <dgm:constr type="h" for="ch" forName="parent_text_7" refType="h" fact="0.13"/>
              <dgm:constr type="l" for="ch" forName="accent_6" refType="w" fact="0.3478"/>
              <dgm:constr type="t" for="ch" forName="accent_6" refType="h" fact="0.6133"/>
              <dgm:constr type="w" for="ch" forName="accent_6" refType="w" fact="0.0386"/>
              <dgm:constr type="h" for="ch" forName="accent_6" refType="h" fact="0.04"/>
            </dgm:constrLst>
          </dgm:else>
        </dgm:choose>
        <dgm:layoutNode name="accent_6" styleLbl="alignNode1">
          <dgm:alg type="sp"/>
          <dgm:shape xmlns:r="http://schemas.openxmlformats.org/officeDocument/2006/relationships" type="donut" r:blip="">
            <dgm:adjLst>
              <dgm:adj idx="1" val="0.0746"/>
            </dgm:adjLst>
          </dgm:shape>
          <dgm:presOf/>
        </dgm:layoutNode>
      </dgm:if>
      <dgm:else name="Name30">
        <dgm:alg type="composite">
          <dgm:param type="ar" val="0.9705"/>
        </dgm:alg>
        <dgm:choose name="Name31">
          <dgm:if name="Name32" func="var" arg="dir" op="equ" val="norm">
            <dgm:constrLst>
              <dgm:constr type="primFontSz" for="des" ptType="node" op="equ" val="65"/>
              <dgm:constr type="l" for="ch" forName="accent_1" refType="w" fact="0.7599"/>
              <dgm:constr type="t" for="ch" forName="accent_1" refType="h" fact="0.925"/>
              <dgm:constr type="w" for="ch" forName="accent_1" refType="w" fact="0.0386"/>
              <dgm:constr type="h" for="ch" forName="accent_1" refType="h" fact="0.0375"/>
              <dgm:constr type="l" for="ch" forName="accent_2" refType="w" fact="0.6182"/>
              <dgm:constr type="t" for="ch" forName="accent_2" refType="h" fact="0.575"/>
              <dgm:constr type="w" for="ch" forName="accent_2" refType="w" fact="0.0386"/>
              <dgm:constr type="h" for="ch" forName="accent_2" refType="h" fact="0.0375"/>
              <dgm:constr type="l" for="ch" forName="image_accent_8" refType="w" fact="0.6449"/>
              <dgm:constr type="t" for="ch" forName="image_accent_8" refType="h" fact="0.8508"/>
              <dgm:constr type="w" for="ch" forName="image_accent_8" refType="w" fact="0.1022"/>
              <dgm:constr type="h" for="ch" forName="image_accent_8" refType="h" fact="0.0992"/>
              <dgm:constr type="l" for="ch" forName="image_8" refType="w" fact="0.6538"/>
              <dgm:constr type="t" for="ch" forName="image_8" refType="h" fact="0.8595"/>
              <dgm:constr type="w" for="ch" forName="image_8" refType="w" fact="0.0844"/>
              <dgm:constr type="h" for="ch" forName="image_8" refType="h" fact="0.0819"/>
              <dgm:constr type="l" for="ch" forName="image_accent_7" refType="w" fact="0.5291"/>
              <dgm:constr type="t" for="ch" forName="image_accent_7" refType="h" fact="0.7805"/>
              <dgm:constr type="w" for="ch" forName="image_accent_7" refType="w" fact="0.1103"/>
              <dgm:constr type="h" for="ch" forName="image_accent_7" refType="h" fact="0.107"/>
              <dgm:constr type="l" for="ch" forName="image_7" refType="w" fact="0.5356"/>
              <dgm:constr type="t" for="ch" forName="image_7" refType="h" fact="0.7868"/>
              <dgm:constr type="w" for="ch" forName="image_7" refType="w" fact="0.0973"/>
              <dgm:constr type="h" for="ch" forName="image_7" refType="h" fact="0.0944"/>
              <dgm:constr type="l" for="ch" forName="image_accent_6" refType="w" fact="0.3864"/>
              <dgm:constr type="t" for="ch" forName="image_accent_6" refType="h" fact="0.6375"/>
              <dgm:constr type="w" for="ch" forName="image_accent_6" refType="w" fact="0.1757"/>
              <dgm:constr type="h" for="ch" forName="image_accent_6" refType="h" fact="0.1706"/>
              <dgm:constr type="l" for="ch" forName="image_6" refType="w" fact="0.3957"/>
              <dgm:constr type="t" for="ch" forName="image_6" refType="h" fact="0.6465"/>
              <dgm:constr type="w" for="ch" forName="image_6" refType="w" fact="0.1572"/>
              <dgm:constr type="h" for="ch" forName="image_6" refType="h" fact="0.1525"/>
              <dgm:constr type="l" for="ch" forName="image_accent_5" refType="w" fact="0.5301"/>
              <dgm:constr type="t" for="ch" forName="image_accent_5" refType="h" fact="0.0555"/>
              <dgm:constr type="w" for="ch" forName="image_accent_5" refType="w" fact="0.1022"/>
              <dgm:constr type="h" for="ch" forName="image_accent_5" refType="h" fact="0.0992"/>
              <dgm:constr type="l" for="ch" forName="image_5" refType="w" fact="0.5361"/>
              <dgm:constr type="t" for="ch" forName="image_5" refType="h" fact="0.0613"/>
              <dgm:constr type="w" for="ch" forName="image_5" refType="w" fact="0.0902"/>
              <dgm:constr type="h" for="ch" forName="image_5" refType="h" fact="0.0875"/>
              <dgm:constr type="l" for="ch" forName="image_accent_4" refType="w" fact="0.4528"/>
              <dgm:constr type="t" for="ch" forName="image_accent_4" refType="h" fact="0.1555"/>
              <dgm:constr type="w" for="ch" forName="image_accent_4" refType="w" fact="0.1103"/>
              <dgm:constr type="h" for="ch" forName="image_accent_4" refType="h" fact="0.107"/>
              <dgm:constr type="l" for="ch" forName="image_4" refType="w" fact="0.4593"/>
              <dgm:constr type="t" for="ch" forName="image_4" refType="h" fact="0.1618"/>
              <dgm:constr type="w" for="ch" forName="image_4" refType="w" fact="0.0973"/>
              <dgm:constr type="h" for="ch" forName="image_4" refType="h" fact="0.0944"/>
              <dgm:constr type="l" for="ch" forName="image_accent_2" refType="w" fact="0.4832"/>
              <dgm:constr type="t" for="ch" forName="image_accent_2" refType="h" fact="0.4593"/>
              <dgm:constr type="w" for="ch" forName="image_accent_2" refType="w" fact="0.1226"/>
              <dgm:constr type="h" for="ch" forName="image_accent_2" refType="h" fact="0.119"/>
              <dgm:constr type="l" for="ch" forName="image_2" refType="w" fact="0.4904"/>
              <dgm:constr type="t" for="ch" forName="image_2" refType="h" fact="0.4663"/>
              <dgm:constr type="w" for="ch" forName="image_2" refType="w" fact="0.1082"/>
              <dgm:constr type="h" for="ch" forName="image_2" refType="h" fact="0.105"/>
              <dgm:constr type="l" for="ch" forName="image_accent_3" refType="w" fact="0.4352"/>
              <dgm:constr type="t" for="ch" forName="image_accent_3" refType="h" fact="0.2913"/>
              <dgm:constr type="w" for="ch" forName="image_accent_3" refType="w" fact="0.1573"/>
              <dgm:constr type="h" for="ch" forName="image_accent_3" refType="h" fact="0.1526"/>
              <dgm:constr type="l" for="ch" forName="image_3" refType="w" fact="0.4435"/>
              <dgm:constr type="t" for="ch" forName="image_3" refType="h" fact="0.2993"/>
              <dgm:constr type="w" for="ch" forName="image_3" refType="w" fact="0.1407"/>
              <dgm:constr type="h" for="ch" forName="image_3" refType="h" fact="0.1365"/>
              <dgm:constr type="l" for="ch" forName="image_accent_1" refType="w" fact="0.2318"/>
              <dgm:constr type="t" for="ch" forName="image_accent_1" refType="h" fact="0.4163"/>
              <dgm:constr type="w" for="ch" forName="image_accent_1" refType="w" fact="0.2344"/>
              <dgm:constr type="h" for="ch" forName="image_accent_1" refType="h" fact="0.2275"/>
              <dgm:constr type="l" for="ch" forName="image_1" refType="w" fact="0.2408"/>
              <dgm:constr type="t" for="ch" forName="image_1" refType="h" fact="0.425"/>
              <dgm:constr type="w" for="ch" forName="image_1" refType="w" fact="0.2164"/>
              <dgm:constr type="h" for="ch" forName="image_1" refType="h" fact="0.21"/>
              <dgm:constr type="l" for="ch" forName="parent_text_1" refType="w" fact="0"/>
              <dgm:constr type="t" for="ch" forName="parent_text_1" refType="h" fact="0.2993"/>
              <dgm:constr type="w" for="ch" forName="parent_text_1" refType="w" fact="0.3478"/>
              <dgm:constr type="h" for="ch" forName="parent_text_1" refType="h" fact="0.11"/>
              <dgm:constr type="l" for="ch" forName="accent_3" refType="w" fact="0.3813"/>
              <dgm:constr type="t" for="ch" forName="accent_3" refType="h" fact="0.2488"/>
              <dgm:constr type="w" for="ch" forName="accent_3" refType="w" fact="0.0696"/>
              <dgm:constr type="h" for="ch" forName="accent_3" refType="h" fact="0.0675"/>
              <dgm:constr type="l" for="ch" forName="parent_text_2" refType="w" fact="0.6311"/>
              <dgm:constr type="t" for="ch" forName="parent_text_2" refType="h" fact="0.4663"/>
              <dgm:constr type="w" for="ch" forName="parent_text_2" refType="w" fact="0.3478"/>
              <dgm:constr type="h" for="ch" forName="parent_text_2" refType="h" fact="0.105"/>
              <dgm:constr type="l" for="ch" forName="parent_text_4" refType="w" fact="0.5878"/>
              <dgm:constr type="t" for="ch" forName="parent_text_4" refType="h" fact="0.1618"/>
              <dgm:constr type="w" for="ch" forName="parent_text_4" refType="w" fact="0.3478"/>
              <dgm:constr type="h" for="ch" forName="parent_text_4" refType="h" fact="0.0944"/>
              <dgm:constr type="l" for="ch" forName="accent_4" refType="w" fact="0.7038"/>
              <dgm:constr type="t" for="ch" forName="accent_4" refType="h" fact="0"/>
              <dgm:constr type="w" for="ch" forName="accent_4" refType="w" fact="0.0258"/>
              <dgm:constr type="h" for="ch" forName="accent_4" refType="h" fact="0.025"/>
              <dgm:constr type="l" for="ch" forName="parent_text_5" refType="w" fact="0.6522"/>
              <dgm:constr type="t" for="ch" forName="parent_text_5" refType="h" fact="0.0625"/>
              <dgm:constr type="w" for="ch" forName="parent_text_5" refType="w" fact="0.3478"/>
              <dgm:constr type="h" for="ch" forName="parent_text_5" refType="h" fact="0.0863"/>
              <dgm:constr type="l" for="ch" forName="parent_text_3" refType="w" fact="0.6182"/>
              <dgm:constr type="t" for="ch" forName="parent_text_3" refType="h" fact="0.2993"/>
              <dgm:constr type="w" for="ch" forName="parent_text_3" refType="w" fact="0.3478"/>
              <dgm:constr type="h" for="ch" forName="parent_text_3" refType="h" fact="0.1365"/>
              <dgm:constr type="l" for="ch" forName="parent_text_6" refType="w" fact="0.02"/>
              <dgm:constr type="t" for="ch" forName="parent_text_6" refType="h" fact="0.6465"/>
              <dgm:constr type="w" for="ch" forName="parent_text_6" refType="w" fact="0.3478"/>
              <dgm:constr type="h" for="ch" forName="parent_text_6" refType="h" fact="0.1525"/>
              <dgm:constr type="l" for="ch" forName="accent_5" refType="w" fact="0.6265"/>
              <dgm:constr type="t" for="ch" forName="accent_5" refType="h" fact="0.02"/>
              <dgm:constr type="w" for="ch" forName="accent_5" refType="w" fact="0.0515"/>
              <dgm:constr type="h" for="ch" forName="accent_5" refType="h" fact="0.05"/>
              <dgm:constr type="l" for="ch" forName="parent_text_7" refType="w" fact="0.165"/>
              <dgm:constr type="t" for="ch" forName="parent_text_7" refType="h" fact="0.81"/>
              <dgm:constr type="w" for="ch" forName="parent_text_7" refType="w" fact="0.3478"/>
              <dgm:constr type="h" for="ch" forName="parent_text_7" refType="h" fact="0.077"/>
              <dgm:constr type="l" for="ch" forName="parent_text_8" refType="w" fact="0.275"/>
              <dgm:constr type="t" for="ch" forName="parent_text_8" refType="h" fact="0.89"/>
              <dgm:constr type="w" for="ch" forName="parent_text_8" refType="w" fact="0.3478"/>
              <dgm:constr type="h" for="ch" forName="parent_text_8" refType="h" fact="0.11"/>
            </dgm:constrLst>
          </dgm:if>
          <dgm:else name="Name33">
            <dgm:constrLst>
              <dgm:constr type="primFontSz" for="des" ptType="node" op="equ" val="65"/>
              <dgm:constr type="l" for="ch" forName="accent_1" refType="w" fact="0.2014"/>
              <dgm:constr type="t" for="ch" forName="accent_1" refType="h" fact="0.925"/>
              <dgm:constr type="w" for="ch" forName="accent_1" refType="w" fact="0.0386"/>
              <dgm:constr type="h" for="ch" forName="accent_1" refType="h" fact="0.0375"/>
              <dgm:constr type="l" for="ch" forName="accent_2" refType="w" fact="0.3431"/>
              <dgm:constr type="t" for="ch" forName="accent_2" refType="h" fact="0.575"/>
              <dgm:constr type="w" for="ch" forName="accent_2" refType="w" fact="0.0386"/>
              <dgm:constr type="h" for="ch" forName="accent_2" refType="h" fact="0.0375"/>
              <dgm:constr type="l" for="ch" forName="image_accent_8" refType="w" fact="0.253"/>
              <dgm:constr type="t" for="ch" forName="image_accent_8" refType="h" fact="0.8508"/>
              <dgm:constr type="w" for="ch" forName="image_accent_8" refType="w" fact="0.1022"/>
              <dgm:constr type="h" for="ch" forName="image_accent_8" refType="h" fact="0.0992"/>
              <dgm:constr type="l" for="ch" forName="image_8" refType="w" fact="0.2619"/>
              <dgm:constr type="t" for="ch" forName="image_8" refType="h" fact="0.8595"/>
              <dgm:constr type="w" for="ch" forName="image_8" refType="w" fact="0.0844"/>
              <dgm:constr type="h" for="ch" forName="image_8" refType="h" fact="0.0819"/>
              <dgm:constr type="l" for="ch" forName="image_accent_7" refType="w" fact="0.3606"/>
              <dgm:constr type="t" for="ch" forName="image_accent_7" refType="h" fact="0.7805"/>
              <dgm:constr type="w" for="ch" forName="image_accent_7" refType="w" fact="0.1103"/>
              <dgm:constr type="h" for="ch" forName="image_accent_7" refType="h" fact="0.107"/>
              <dgm:constr type="l" for="ch" forName="image_7" refType="w" fact="0.3671"/>
              <dgm:constr type="t" for="ch" forName="image_7" refType="h" fact="0.7868"/>
              <dgm:constr type="w" for="ch" forName="image_7" refType="w" fact="0.0973"/>
              <dgm:constr type="h" for="ch" forName="image_7" refType="h" fact="0.0944"/>
              <dgm:constr type="l" for="ch" forName="image_accent_6" refType="w" fact="0.4379"/>
              <dgm:constr type="t" for="ch" forName="image_accent_6" refType="h" fact="0.6375"/>
              <dgm:constr type="w" for="ch" forName="image_accent_6" refType="w" fact="0.1757"/>
              <dgm:constr type="h" for="ch" forName="image_accent_6" refType="h" fact="0.1706"/>
              <dgm:constr type="l" for="ch" forName="image_6" refType="w" fact="0.4471"/>
              <dgm:constr type="t" for="ch" forName="image_6" refType="h" fact="0.6465"/>
              <dgm:constr type="w" for="ch" forName="image_6" refType="w" fact="0.1572"/>
              <dgm:constr type="h" for="ch" forName="image_6" refType="h" fact="0.1525"/>
              <dgm:constr type="l" for="ch" forName="image_accent_5" refType="w" fact="0.3677"/>
              <dgm:constr type="t" for="ch" forName="image_accent_5" refType="h" fact="0.0555"/>
              <dgm:constr type="w" for="ch" forName="image_accent_5" refType="w" fact="0.1022"/>
              <dgm:constr type="h" for="ch" forName="image_accent_5" refType="h" fact="0.0992"/>
              <dgm:constr type="l" for="ch" forName="image_5" refType="w" fact="0.3738"/>
              <dgm:constr type="t" for="ch" forName="image_5" refType="h" fact="0.0613"/>
              <dgm:constr type="w" for="ch" forName="image_5" refType="w" fact="0.0902"/>
              <dgm:constr type="h" for="ch" forName="image_5" refType="h" fact="0.0875"/>
              <dgm:constr type="l" for="ch" forName="image_accent_4" refType="w" fact="0.437"/>
              <dgm:constr type="t" for="ch" forName="image_accent_4" refType="h" fact="0.1555"/>
              <dgm:constr type="w" for="ch" forName="image_accent_4" refType="w" fact="0.1103"/>
              <dgm:constr type="h" for="ch" forName="image_accent_4" refType="h" fact="0.107"/>
              <dgm:constr type="l" for="ch" forName="image_4" refType="w" fact="0.4434"/>
              <dgm:constr type="t" for="ch" forName="image_4" refType="h" fact="0.1618"/>
              <dgm:constr type="w" for="ch" forName="image_4" refType="w" fact="0.0973"/>
              <dgm:constr type="h" for="ch" forName="image_4" refType="h" fact="0.0944"/>
              <dgm:constr type="l" for="ch" forName="image_accent_2" refType="w" fact="0.3942"/>
              <dgm:constr type="t" for="ch" forName="image_accent_2" refType="h" fact="0.4593"/>
              <dgm:constr type="w" for="ch" forName="image_accent_2" refType="w" fact="0.1226"/>
              <dgm:constr type="h" for="ch" forName="image_accent_2" refType="h" fact="0.119"/>
              <dgm:constr type="l" for="ch" forName="image_2" refType="w" fact="0.4014"/>
              <dgm:constr type="t" for="ch" forName="image_2" refType="h" fact="0.4663"/>
              <dgm:constr type="w" for="ch" forName="image_2" refType="w" fact="0.1082"/>
              <dgm:constr type="h" for="ch" forName="image_2" refType="h" fact="0.105"/>
              <dgm:constr type="l" for="ch" forName="image_accent_3" refType="w" fact="0.4075"/>
              <dgm:constr type="t" for="ch" forName="image_accent_3" refType="h" fact="0.2913"/>
              <dgm:constr type="w" for="ch" forName="image_accent_3" refType="w" fact="0.1573"/>
              <dgm:constr type="h" for="ch" forName="image_accent_3" refType="h" fact="0.1526"/>
              <dgm:constr type="l" for="ch" forName="image_3" refType="w" fact="0.4158"/>
              <dgm:constr type="t" for="ch" forName="image_3" refType="h" fact="0.2993"/>
              <dgm:constr type="w" for="ch" forName="image_3" refType="w" fact="0.1407"/>
              <dgm:constr type="h" for="ch" forName="image_3" refType="h" fact="0.1365"/>
              <dgm:constr type="l" for="ch" forName="image_accent_1" refType="w" fact="0.5338"/>
              <dgm:constr type="t" for="ch" forName="image_accent_1" refType="h" fact="0.4163"/>
              <dgm:constr type="w" for="ch" forName="image_accent_1" refType="w" fact="0.2344"/>
              <dgm:constr type="h" for="ch" forName="image_accent_1" refType="h" fact="0.2275"/>
              <dgm:constr type="l" for="ch" forName="image_1" refType="w" fact="0.5428"/>
              <dgm:constr type="t" for="ch" forName="image_1" refType="h" fact="0.425"/>
              <dgm:constr type="w" for="ch" forName="image_1" refType="w" fact="0.2164"/>
              <dgm:constr type="h" for="ch" forName="image_1" refType="h" fact="0.21"/>
              <dgm:constr type="l" for="ch" forName="parent_text_1" refType="w" fact="0.6522"/>
              <dgm:constr type="t" for="ch" forName="parent_text_1" refType="h" fact="0.2993"/>
              <dgm:constr type="w" for="ch" forName="parent_text_1" refType="w" fact="0.3478"/>
              <dgm:constr type="h" for="ch" forName="parent_text_1" refType="h" fact="0.11"/>
              <dgm:constr type="l" for="ch" forName="accent_3" refType="w" fact="0.5492"/>
              <dgm:constr type="t" for="ch" forName="accent_3" refType="h" fact="0.2488"/>
              <dgm:constr type="w" for="ch" forName="accent_3" refType="w" fact="0.0696"/>
              <dgm:constr type="h" for="ch" forName="accent_3" refType="h" fact="0.0675"/>
              <dgm:constr type="l" for="ch" forName="parent_text_2" refType="w" fact="0.0211"/>
              <dgm:constr type="t" for="ch" forName="parent_text_2" refType="h" fact="0.4663"/>
              <dgm:constr type="w" for="ch" forName="parent_text_2" refType="w" fact="0.3478"/>
              <dgm:constr type="h" for="ch" forName="parent_text_2" refType="h" fact="0.105"/>
              <dgm:constr type="l" for="ch" forName="parent_text_4" refType="w" fact="0.0635"/>
              <dgm:constr type="t" for="ch" forName="parent_text_4" refType="h" fact="0.1618"/>
              <dgm:constr type="w" for="ch" forName="parent_text_4" refType="w" fact="0.3478"/>
              <dgm:constr type="h" for="ch" forName="parent_text_4" refType="h" fact="0.0944"/>
              <dgm:constr type="l" for="ch" forName="accent_4" refType="w" fact="0.2705"/>
              <dgm:constr type="t" for="ch" forName="accent_4" refType="h" fact="0"/>
              <dgm:constr type="w" for="ch" forName="accent_4" refType="w" fact="0.0258"/>
              <dgm:constr type="h" for="ch" forName="accent_4" refType="h" fact="0.025"/>
              <dgm:constr type="l" for="ch" forName="parent_text_5" refType="w" fact="0"/>
              <dgm:constr type="t" for="ch" forName="parent_text_5" refType="h" fact="0.0625"/>
              <dgm:constr type="w" for="ch" forName="parent_text_5" refType="w" fact="0.3478"/>
              <dgm:constr type="h" for="ch" forName="parent_text_5" refType="h" fact="0.0863"/>
              <dgm:constr type="l" for="ch" forName="parent_text_3" refType="w" fact="0.034"/>
              <dgm:constr type="t" for="ch" forName="parent_text_3" refType="h" fact="0.2993"/>
              <dgm:constr type="w" for="ch" forName="parent_text_3" refType="w" fact="0.3478"/>
              <dgm:constr type="h" for="ch" forName="parent_text_3" refType="h" fact="0.1365"/>
              <dgm:constr type="l" for="ch" forName="parent_text_6" refType="w" fact="0.635"/>
              <dgm:constr type="t" for="ch" forName="parent_text_6" refType="h" fact="0.6465"/>
              <dgm:constr type="w" for="ch" forName="parent_text_6" refType="w" fact="0.3478"/>
              <dgm:constr type="h" for="ch" forName="parent_text_6" refType="h" fact="0.1525"/>
              <dgm:constr type="l" for="ch" forName="accent_5" refType="w" fact="0.322"/>
              <dgm:constr type="t" for="ch" forName="accent_5" refType="h" fact="0.02"/>
              <dgm:constr type="w" for="ch" forName="accent_5" refType="w" fact="0.0515"/>
              <dgm:constr type="h" for="ch" forName="accent_5" refType="h" fact="0.05"/>
              <dgm:constr type="l" for="ch" forName="parent_text_7" refType="w" fact="0.49"/>
              <dgm:constr type="t" for="ch" forName="parent_text_7" refType="h" fact="0.81"/>
              <dgm:constr type="w" for="ch" forName="parent_text_7" refType="w" fact="0.3478"/>
              <dgm:constr type="h" for="ch" forName="parent_text_7" refType="h" fact="0.077"/>
              <dgm:constr type="l" for="ch" forName="parent_text_8" refType="w" fact="0.375"/>
              <dgm:constr type="t" for="ch" forName="parent_text_8" refType="h" fact="0.89"/>
              <dgm:constr type="w" for="ch" forName="parent_text_8" refType="w" fact="0.3478"/>
              <dgm:constr type="h" for="ch" forName="parent_text_8" refType="h" fact="0.11"/>
            </dgm:constrLst>
          </dgm:else>
        </dgm:choose>
      </dgm:else>
    </dgm:choose>
    <dgm:forEach name="wrapper" axis="self" ptType="parTrans">
      <dgm:forEach name="wrapper2" axis="self" ptType="sibTrans" st="2">
        <dgm:forEach name="imageAccentRepeat" axis="self">
          <dgm:layoutNode name="imageAccentRepeatNode" styleLbl="alignNode1">
            <dgm:alg type="sp"/>
            <dgm:shape xmlns:r="http://schemas.openxmlformats.org/officeDocument/2006/relationships" type="ellipse" r:blip="">
              <dgm:adjLst/>
            </dgm:shape>
            <dgm:presOf/>
          </dgm:layoutNode>
        </dgm:forEach>
        <dgm:forEach name="imageRepeat" axis="self">
          <dgm:layoutNode name="imageRepeatNode" styleLbl="fgImgPlace1">
            <dgm:alg type="sp"/>
            <dgm:shape xmlns:r="http://schemas.openxmlformats.org/officeDocument/2006/relationships" type="ellipse" r:blip="" blipPhldr="1">
              <dgm:adjLst/>
            </dgm:shape>
            <dgm:presOf axis="self"/>
          </dgm:layoutNode>
        </dgm:forEach>
      </dgm:forEach>
    </dgm:forEach>
    <dgm:forEach name="Name34" axis="ch" ptType="node" cnt="1">
      <dgm:layoutNode name="parent_text_1" styleLbl="revTx">
        <dgm:varLst>
          <dgm:chMax val="0"/>
          <dgm:chPref val="0"/>
          <dgm:bulletEnabled val="1"/>
        </dgm:varLst>
        <dgm:choose name="Name35">
          <dgm:if name="Name36" func="var" arg="dir" op="equ" val="norm">
            <dgm:alg type="tx">
              <dgm:param type="parTxLTRAlign" val="r"/>
              <dgm:param type="shpTxLTRAlignCh" val="r"/>
              <dgm:param type="txAnchorVert" val="b"/>
              <dgm:param type="lnSpCh" val="15"/>
            </dgm:alg>
          </dgm:if>
          <dgm:else name="Name37">
            <dgm:alg type="tx">
              <dgm:param type="parTxLTRAlign" val="l"/>
              <dgm:param type="shpTxLTRAlignCh" val="l"/>
              <dgm:param type="txAnchorVert" val="b"/>
              <dgm:param type="lnSpCh" val="15"/>
            </dgm:alg>
          </dgm:else>
        </dgm:choose>
        <dgm:shape xmlns:r="http://schemas.openxmlformats.org/officeDocument/2006/relationships" type="rect" r:blip="" zOrderOff="99999">
          <dgm:adjLst/>
        </dgm:shape>
        <dgm:presOf axis="desOrSelf"/>
        <dgm:constrLst>
          <dgm:constr type="lMarg" refType="primFontSz" fact="0.1"/>
          <dgm:constr type="rMarg" refType="primFontSz" fact="0.1"/>
          <dgm:constr type="tMarg" refType="primFontSz" fact="0.1"/>
          <dgm:constr type="bMarg" refType="primFontSz" fact="0.01"/>
        </dgm:constrLst>
        <dgm:ruleLst>
          <dgm:rule type="primFontSz" val="5" fact="NaN" max="NaN"/>
        </dgm:ruleLst>
      </dgm:layoutNode>
      <dgm:layoutNode name="image_accent_1">
        <dgm:alg type="sp"/>
        <dgm:shape xmlns:r="http://schemas.openxmlformats.org/officeDocument/2006/relationships" r:blip="">
          <dgm:adjLst/>
        </dgm:shape>
        <dgm:presOf/>
        <dgm:constrLst/>
        <dgm:forEach name="Name38" ref="imageAccentRepeat"/>
      </dgm:layoutNode>
      <dgm:layoutNode name="accent_1" styleLbl="alignNode1">
        <dgm:alg type="sp"/>
        <dgm:shape xmlns:r="http://schemas.openxmlformats.org/officeDocument/2006/relationships" type="donut" r:blip="">
          <dgm:adjLst>
            <dgm:adj idx="1" val="0.0746"/>
          </dgm:adjLst>
        </dgm:shape>
        <dgm:presOf/>
      </dgm:layoutNode>
    </dgm:forEach>
    <dgm:forEach name="Name39" axis="ch" ptType="sibTrans" hideLastTrans="0" cnt="1">
      <dgm:layoutNode name="image_1">
        <dgm:alg type="sp"/>
        <dgm:shape xmlns:r="http://schemas.openxmlformats.org/officeDocument/2006/relationships" r:blip="">
          <dgm:adjLst/>
        </dgm:shape>
        <dgm:presOf/>
        <dgm:constrLst/>
        <dgm:forEach name="Name40" ref="imageRepeat"/>
      </dgm:layoutNode>
    </dgm:forEach>
    <dgm:forEach name="Name41" axis="ch" ptType="node" st="2" cnt="1">
      <dgm:layoutNode name="parent_text_2" styleLbl="revTx">
        <dgm:varLst>
          <dgm:chMax val="0"/>
          <dgm:chPref val="0"/>
          <dgm:bulletEnabled val="1"/>
        </dgm:varLst>
        <dgm:choose name="Name42">
          <dgm:if name="Name43" func="var" arg="dir" op="equ" val="norm">
            <dgm:alg type="tx">
              <dgm:param type="parTxLTRAlign" val="l"/>
              <dgm:param type="lnSpCh" val="15"/>
            </dgm:alg>
          </dgm:if>
          <dgm:else name="Name44">
            <dgm:alg type="tx">
              <dgm:param type="parTxLTRAlign" val="r"/>
              <dgm:param type="lnSpCh" val="15"/>
            </dgm:alg>
          </dgm:else>
        </dgm:choose>
        <dgm:shape xmlns:r="http://schemas.openxmlformats.org/officeDocument/2006/relationships" type="rect" r:blip="" zOrderOff="99999">
          <dgm:adjLst/>
        </dgm:shape>
        <dgm:presOf axis="desOr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image_accent_2">
        <dgm:alg type="sp"/>
        <dgm:shape xmlns:r="http://schemas.openxmlformats.org/officeDocument/2006/relationships" r:blip="">
          <dgm:adjLst/>
        </dgm:shape>
        <dgm:presOf/>
        <dgm:constrLst/>
        <dgm:forEach name="Name45" ref="imageAccentRepeat"/>
      </dgm:layoutNode>
    </dgm:forEach>
    <dgm:forEach name="Name46" axis="ch" ptType="sibTrans" hideLastTrans="0" st="2" cnt="1">
      <dgm:layoutNode name="image_2">
        <dgm:alg type="sp"/>
        <dgm:shape xmlns:r="http://schemas.openxmlformats.org/officeDocument/2006/relationships" r:blip="">
          <dgm:adjLst/>
        </dgm:shape>
        <dgm:presOf/>
        <dgm:constrLst/>
        <dgm:forEach name="Name47" ref="imageRepeat"/>
      </dgm:layoutNode>
    </dgm:forEach>
    <dgm:forEach name="Name48" axis="ch" ptType="node" st="3" cnt="1">
      <dgm:layoutNode name="image_accent_3">
        <dgm:alg type="sp"/>
        <dgm:shape xmlns:r="http://schemas.openxmlformats.org/officeDocument/2006/relationships" r:blip="">
          <dgm:adjLst/>
        </dgm:shape>
        <dgm:presOf/>
        <dgm:constrLst/>
        <dgm:forEach name="Name49" ref="imageAccentRepeat"/>
      </dgm:layoutNode>
      <dgm:layoutNode name="parent_text_3" styleLbl="revTx">
        <dgm:varLst>
          <dgm:chMax val="0"/>
          <dgm:chPref val="0"/>
          <dgm:bulletEnabled val="1"/>
        </dgm:varLst>
        <dgm:choose name="Name50">
          <dgm:if name="Name51" func="var" arg="dir" op="equ" val="norm">
            <dgm:alg type="tx">
              <dgm:param type="parTxLTRAlign" val="l"/>
              <dgm:param type="lnSpCh" val="15"/>
            </dgm:alg>
          </dgm:if>
          <dgm:else name="Name52">
            <dgm:alg type="tx">
              <dgm:param type="parTxLTRAlign" val="r"/>
              <dgm:param type="lnSpCh" val="15"/>
            </dgm:alg>
          </dgm:else>
        </dgm:choose>
        <dgm:shape xmlns:r="http://schemas.openxmlformats.org/officeDocument/2006/relationships" type="rect" r:blip="" zOrderOff="99999">
          <dgm:adjLst/>
        </dgm:shape>
        <dgm:presOf axis="desOr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accent_2" styleLbl="alignNode1">
        <dgm:alg type="sp"/>
        <dgm:shape xmlns:r="http://schemas.openxmlformats.org/officeDocument/2006/relationships" type="donut" r:blip="">
          <dgm:adjLst>
            <dgm:adj idx="1" val="0.0746"/>
          </dgm:adjLst>
        </dgm:shape>
        <dgm:presOf/>
      </dgm:layoutNode>
      <dgm:layoutNode name="accent_3" styleLbl="alignNode1">
        <dgm:alg type="sp"/>
        <dgm:shape xmlns:r="http://schemas.openxmlformats.org/officeDocument/2006/relationships" type="donut" r:blip="">
          <dgm:adjLst>
            <dgm:adj idx="1" val="0.0746"/>
          </dgm:adjLst>
        </dgm:shape>
        <dgm:presOf/>
      </dgm:layoutNode>
    </dgm:forEach>
    <dgm:forEach name="Name53" axis="ch" ptType="sibTrans" hideLastTrans="0" st="3" cnt="1">
      <dgm:layoutNode name="image_3">
        <dgm:alg type="sp"/>
        <dgm:shape xmlns:r="http://schemas.openxmlformats.org/officeDocument/2006/relationships" r:blip="">
          <dgm:adjLst/>
        </dgm:shape>
        <dgm:presOf/>
        <dgm:constrLst/>
        <dgm:forEach name="Name54" ref="imageRepeat"/>
      </dgm:layoutNode>
    </dgm:forEach>
    <dgm:forEach name="Name55" axis="ch" ptType="node" st="4" cnt="1">
      <dgm:layoutNode name="image_accent_4">
        <dgm:alg type="sp"/>
        <dgm:shape xmlns:r="http://schemas.openxmlformats.org/officeDocument/2006/relationships" r:blip="">
          <dgm:adjLst/>
        </dgm:shape>
        <dgm:presOf/>
        <dgm:constrLst/>
        <dgm:forEach name="Name56" ref="imageAccentRepeat"/>
      </dgm:layoutNode>
      <dgm:layoutNode name="parent_text_4" styleLbl="revTx">
        <dgm:varLst>
          <dgm:chMax val="0"/>
          <dgm:chPref val="0"/>
          <dgm:bulletEnabled val="1"/>
        </dgm:varLst>
        <dgm:choose name="Name57">
          <dgm:if name="Name58" func="var" arg="dir" op="equ" val="norm">
            <dgm:alg type="tx">
              <dgm:param type="parTxLTRAlign" val="l"/>
              <dgm:param type="lnSpCh" val="15"/>
            </dgm:alg>
          </dgm:if>
          <dgm:else name="Name59">
            <dgm:alg type="tx">
              <dgm:param type="parTxLTRAlign" val="r"/>
              <dgm:param type="lnSpCh" val="15"/>
            </dgm:alg>
          </dgm:else>
        </dgm:choose>
        <dgm:shape xmlns:r="http://schemas.openxmlformats.org/officeDocument/2006/relationships" type="rect" r:blip="" zOrderOff="99999">
          <dgm:adjLst/>
        </dgm:shape>
        <dgm:presOf axis="desOr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accent_4" styleLbl="alignNode1">
        <dgm:alg type="sp"/>
        <dgm:shape xmlns:r="http://schemas.openxmlformats.org/officeDocument/2006/relationships" type="donut" r:blip="">
          <dgm:adjLst>
            <dgm:adj idx="1" val="0.0746"/>
          </dgm:adjLst>
        </dgm:shape>
        <dgm:presOf/>
      </dgm:layoutNode>
    </dgm:forEach>
    <dgm:forEach name="Name60" axis="ch" ptType="sibTrans" hideLastTrans="0" st="4" cnt="1">
      <dgm:layoutNode name="image_4">
        <dgm:alg type="sp"/>
        <dgm:shape xmlns:r="http://schemas.openxmlformats.org/officeDocument/2006/relationships" r:blip="">
          <dgm:adjLst/>
        </dgm:shape>
        <dgm:presOf/>
        <dgm:constrLst/>
        <dgm:forEach name="Name61" ref="imageRepeat"/>
      </dgm:layoutNode>
    </dgm:forEach>
    <dgm:forEach name="Name62" axis="ch" ptType="node" st="5" cnt="1">
      <dgm:layoutNode name="image_accent_5">
        <dgm:alg type="sp"/>
        <dgm:shape xmlns:r="http://schemas.openxmlformats.org/officeDocument/2006/relationships" r:blip="">
          <dgm:adjLst/>
        </dgm:shape>
        <dgm:presOf/>
        <dgm:constrLst/>
        <dgm:forEach name="Name63" ref="imageAccentRepeat"/>
      </dgm:layoutNode>
      <dgm:layoutNode name="parent_text_5" styleLbl="revTx">
        <dgm:varLst>
          <dgm:chMax val="0"/>
          <dgm:chPref val="0"/>
          <dgm:bulletEnabled val="1"/>
        </dgm:varLst>
        <dgm:choose name="Name64">
          <dgm:if name="Name65" func="var" arg="dir" op="equ" val="norm">
            <dgm:alg type="tx">
              <dgm:param type="parTxLTRAlign" val="l"/>
              <dgm:param type="lnSpCh" val="15"/>
            </dgm:alg>
          </dgm:if>
          <dgm:else name="Name66">
            <dgm:alg type="tx">
              <dgm:param type="parTxLTRAlign" val="r"/>
              <dgm:param type="lnSpCh" val="15"/>
            </dgm:alg>
          </dgm:else>
        </dgm:choose>
        <dgm:shape xmlns:r="http://schemas.openxmlformats.org/officeDocument/2006/relationships" type="rect" r:blip="" zOrderOff="99999">
          <dgm:adjLst/>
        </dgm:shape>
        <dgm:presOf axis="desOr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sibTrans" hideLastTrans="0" st="5" cnt="1">
      <dgm:layoutNode name="image_5">
        <dgm:alg type="sp"/>
        <dgm:shape xmlns:r="http://schemas.openxmlformats.org/officeDocument/2006/relationships" r:blip="">
          <dgm:adjLst/>
        </dgm:shape>
        <dgm:presOf/>
        <dgm:constrLst/>
        <dgm:forEach name="Name68" ref="imageRepeat"/>
      </dgm:layoutNode>
    </dgm:forEach>
    <dgm:forEach name="Name69" axis="ch" ptType="node" st="6" cnt="1">
      <dgm:layoutNode name="parent_text_6" styleLbl="revTx">
        <dgm:varLst>
          <dgm:chMax val="0"/>
          <dgm:chPref val="0"/>
          <dgm:bulletEnabled val="1"/>
        </dgm:varLst>
        <dgm:choose name="Name70">
          <dgm:if name="Name71" func="var" arg="dir" op="equ" val="norm">
            <dgm:alg type="tx">
              <dgm:param type="parTxLTRAlign" val="r"/>
              <dgm:param type="shpTxLTRAlignCh" val="r"/>
              <dgm:param type="lnSpCh" val="15"/>
            </dgm:alg>
          </dgm:if>
          <dgm:else name="Name72">
            <dgm:alg type="tx">
              <dgm:param type="parTxLTRAlign" val="l"/>
              <dgm:param type="shpTxLTRAlignCh" val="l"/>
              <dgm:param type="lnSpCh" val="15"/>
            </dgm:alg>
          </dgm:else>
        </dgm:choose>
        <dgm:shape xmlns:r="http://schemas.openxmlformats.org/officeDocument/2006/relationships" type="rect" r:blip="" zOrderOff="99999">
          <dgm:adjLst/>
        </dgm:shape>
        <dgm:presOf axis="desOr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image_accent_6">
        <dgm:alg type="sp"/>
        <dgm:shape xmlns:r="http://schemas.openxmlformats.org/officeDocument/2006/relationships" r:blip="">
          <dgm:adjLst/>
        </dgm:shape>
        <dgm:presOf/>
        <dgm:constrLst/>
        <dgm:forEach name="Name73" ref="imageAccentRepeat"/>
      </dgm:layoutNode>
      <dgm:layoutNode name="accent_5" styleLbl="alignNode1">
        <dgm:alg type="sp"/>
        <dgm:shape xmlns:r="http://schemas.openxmlformats.org/officeDocument/2006/relationships" type="donut" r:blip="">
          <dgm:adjLst>
            <dgm:adj idx="1" val="0.0746"/>
          </dgm:adjLst>
        </dgm:shape>
        <dgm:presOf/>
      </dgm:layoutNode>
    </dgm:forEach>
    <dgm:forEach name="Name74" axis="ch" ptType="sibTrans" hideLastTrans="0" st="6" cnt="1">
      <dgm:layoutNode name="image_6">
        <dgm:alg type="sp"/>
        <dgm:shape xmlns:r="http://schemas.openxmlformats.org/officeDocument/2006/relationships" r:blip="">
          <dgm:adjLst/>
        </dgm:shape>
        <dgm:presOf/>
        <dgm:constrLst/>
        <dgm:forEach name="Name75" ref="imageRepeat"/>
      </dgm:layoutNode>
    </dgm:forEach>
    <dgm:forEach name="Name76" axis="ch" ptType="node" st="7" cnt="1">
      <dgm:layoutNode name="parent_text_7" styleLbl="revTx">
        <dgm:varLst>
          <dgm:chMax val="0"/>
          <dgm:chPref val="0"/>
          <dgm:bulletEnabled val="1"/>
        </dgm:varLst>
        <dgm:choose name="Name77">
          <dgm:if name="Name78" func="var" arg="dir" op="equ" val="norm">
            <dgm:alg type="tx">
              <dgm:param type="parTxLTRAlign" val="r"/>
              <dgm:param type="shpTxLTRAlignCh" val="r"/>
              <dgm:param type="txAnchorVert" val="t"/>
              <dgm:param type="lnSpCh" val="15"/>
            </dgm:alg>
          </dgm:if>
          <dgm:else name="Name79">
            <dgm:alg type="tx">
              <dgm:param type="parTxLTRAlign" val="l"/>
              <dgm:param type="shpTxLTRAlignCh" val="l"/>
              <dgm:param type="txAnchorVert" val="t"/>
              <dgm:param type="lnSpCh" val="15"/>
            </dgm:alg>
          </dgm:else>
        </dgm:choose>
        <dgm:shape xmlns:r="http://schemas.openxmlformats.org/officeDocument/2006/relationships" type="rect" r:blip="" zOrderOff="99999">
          <dgm:adjLst/>
        </dgm:shape>
        <dgm:presOf axis="desOr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image_accent_7">
        <dgm:alg type="sp"/>
        <dgm:shape xmlns:r="http://schemas.openxmlformats.org/officeDocument/2006/relationships" r:blip="">
          <dgm:adjLst/>
        </dgm:shape>
        <dgm:presOf/>
        <dgm:constrLst/>
        <dgm:forEach name="Name80" ref="imageAccentRepeat"/>
      </dgm:layoutNode>
    </dgm:forEach>
    <dgm:forEach name="Name81" axis="ch" ptType="sibTrans" hideLastTrans="0" st="7" cnt="1">
      <dgm:layoutNode name="image_7">
        <dgm:alg type="sp"/>
        <dgm:shape xmlns:r="http://schemas.openxmlformats.org/officeDocument/2006/relationships" r:blip="">
          <dgm:adjLst/>
        </dgm:shape>
        <dgm:presOf/>
        <dgm:constrLst/>
        <dgm:forEach name="Name82" ref="imageRepeat"/>
      </dgm:layoutNode>
    </dgm:forEach>
    <dgm:forEach name="Name83" axis="ch" ptType="node" st="8" cnt="1">
      <dgm:layoutNode name="parent_text_8" styleLbl="revTx">
        <dgm:varLst>
          <dgm:chMax val="0"/>
          <dgm:chPref val="0"/>
          <dgm:bulletEnabled val="1"/>
        </dgm:varLst>
        <dgm:choose name="Name84">
          <dgm:if name="Name85" func="var" arg="dir" op="equ" val="norm">
            <dgm:alg type="tx">
              <dgm:param type="parTxLTRAlign" val="r"/>
              <dgm:param type="shpTxLTRAlignCh" val="r"/>
              <dgm:param type="txAnchorVert" val="t"/>
              <dgm:param type="lnSpCh" val="15"/>
            </dgm:alg>
          </dgm:if>
          <dgm:else name="Name86">
            <dgm:alg type="tx">
              <dgm:param type="parTxLTRAlign" val="l"/>
              <dgm:param type="shpTxLTRAlignCh" val="l"/>
              <dgm:param type="txAnchorVert" val="t"/>
              <dgm:param type="lnSpCh" val="15"/>
            </dgm:alg>
          </dgm:else>
        </dgm:choose>
        <dgm:shape xmlns:r="http://schemas.openxmlformats.org/officeDocument/2006/relationships" type="rect" r:blip="" zOrderOff="99999">
          <dgm:adjLst/>
        </dgm:shape>
        <dgm:presOf axis="desOr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image_accent_8">
        <dgm:alg type="sp"/>
        <dgm:shape xmlns:r="http://schemas.openxmlformats.org/officeDocument/2006/relationships" r:blip="">
          <dgm:adjLst/>
        </dgm:shape>
        <dgm:presOf/>
        <dgm:constrLst/>
        <dgm:forEach name="Name87" ref="imageAccentRepeat"/>
      </dgm:layoutNode>
    </dgm:forEach>
    <dgm:forEach name="Name88" axis="ch" ptType="sibTrans" hideLastTrans="0" st="8" cnt="1">
      <dgm:layoutNode name="image_8">
        <dgm:alg type="sp"/>
        <dgm:shape xmlns:r="http://schemas.openxmlformats.org/officeDocument/2006/relationships" r:blip="">
          <dgm:adjLst/>
        </dgm:shape>
        <dgm:presOf/>
        <dgm:constrLst/>
        <dgm:forEach name="Name89" ref="imageRepea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matrix1">
  <dgm:title val=""/>
  <dgm:desc val=""/>
  <dgm:catLst>
    <dgm:cat type="matrix" pri="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styleData>
  <dgm:clr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clrData>
  <dgm:layoutNode name="diagram">
    <dgm:varLst>
      <dgm:chMax val="1"/>
      <dgm:dir/>
      <dgm:animLvl val="ctr"/>
      <dgm:resizeHandles val="exact"/>
    </dgm:varLst>
    <dgm:alg type="composite"/>
    <dgm:shape xmlns:r="http://schemas.openxmlformats.org/officeDocument/2006/relationships" r:blip="">
      <dgm:adjLst/>
    </dgm:shape>
    <dgm:presOf/>
    <dgm:constrLst>
      <dgm:constr type="ctrX" for="ch" forName="matrix" refType="w" fact="0.5"/>
      <dgm:constr type="ctrY" for="ch" forName="matrix" refType="h" fact="0.5"/>
      <dgm:constr type="w" for="ch" forName="matrix" refType="w"/>
      <dgm:constr type="h" for="ch" forName="matrix" refType="h"/>
      <dgm:constr type="ctrX" for="ch" forName="centerTile" refType="w" fact="0.5"/>
      <dgm:constr type="ctrY" for="ch" forName="centerTile" refType="h" fact="0.5"/>
      <dgm:constr type="w" for="ch" forName="centerTile" refType="w" fact="0.3"/>
      <dgm:constr type="h" for="ch" forName="centerTile" refType="h" fact="0.25"/>
      <dgm:constr type="primFontSz" for="des" ptType="node" op="equ" val="65"/>
    </dgm:constrLst>
    <dgm:ruleLst/>
    <dgm:choose name="Name0">
      <dgm:if name="Name1" axis="ch" ptType="node" func="cnt" op="gte" val="1">
        <dgm:layoutNode name="matrix">
          <dgm:alg type="composite"/>
          <dgm:shape xmlns:r="http://schemas.openxmlformats.org/officeDocument/2006/relationships" r:blip="">
            <dgm:adjLst/>
          </dgm:shape>
          <dgm:presOf/>
          <dgm:constrLst>
            <dgm:constr type="l" for="ch" forName="tile1"/>
            <dgm:constr type="t" for="ch" forName="tile1"/>
            <dgm:constr type="r" for="ch" forName="tile1" refType="w" fact="0.5"/>
            <dgm:constr type="b" for="ch" forName="tile1" refType="h" fact="0.5"/>
            <dgm:constr type="l" for="ch" forName="tile1text" refType="l" refFor="ch" refForName="tile1"/>
            <dgm:constr type="t" for="ch" forName="tile1text" refType="t" refFor="ch" refForName="tile1"/>
            <dgm:constr type="w" for="ch" forName="tile1text" refType="w" refFor="ch" refForName="tile1"/>
            <dgm:constr type="h" for="ch" forName="tile1text" refType="h" refFor="ch" refForName="tile1" fact="0.75"/>
            <dgm:constr type="r" for="ch" forName="tile2" refType="w"/>
            <dgm:constr type="t" for="ch" forName="tile2"/>
            <dgm:constr type="l" for="ch" forName="tile2" refType="w" fact="0.5"/>
            <dgm:constr type="b" for="ch" forName="tile2" refType="h" fact="0.5"/>
            <dgm:constr type="r" for="ch" forName="tile2text" refType="r" refFor="ch" refForName="tile2"/>
            <dgm:constr type="t" for="ch" forName="tile2text" refType="t" refFor="ch" refForName="tile2"/>
            <dgm:constr type="w" for="ch" forName="tile2text" refType="w" refFor="ch" refForName="tile2"/>
            <dgm:constr type="h" for="ch" forName="tile2text" refType="h" refFor="ch" refForName="tile2" fact="0.75"/>
            <dgm:constr type="l" for="ch" forName="tile3"/>
            <dgm:constr type="b" for="ch" forName="tile3" refType="h"/>
            <dgm:constr type="r" for="ch" forName="tile3" refType="w" fact="0.5"/>
            <dgm:constr type="t" for="ch" forName="tile3" refType="h" fact="0.5"/>
            <dgm:constr type="l" for="ch" forName="tile3text" refType="l" refFor="ch" refForName="tile3"/>
            <dgm:constr type="b" for="ch" forName="tile3text" refType="b" refFor="ch" refForName="tile3"/>
            <dgm:constr type="w" for="ch" forName="tile3text" refType="w" refFor="ch" refForName="tile3"/>
            <dgm:constr type="h" for="ch" forName="tile3text" refType="h" refFor="ch" refForName="tile3" fact="0.75"/>
            <dgm:constr type="r" for="ch" forName="tile4" refType="w"/>
            <dgm:constr type="b" for="ch" forName="tile4" refType="h"/>
            <dgm:constr type="l" for="ch" forName="tile4" refType="w" fact="0.5"/>
            <dgm:constr type="t" for="ch" forName="tile4" refType="h" fact="0.5"/>
            <dgm:constr type="r" for="ch" forName="tile4text" refType="r" refFor="ch" refForName="tile4"/>
            <dgm:constr type="b" for="ch" forName="tile4text" refType="b" refFor="ch" refForName="tile4"/>
            <dgm:constr type="w" for="ch" forName="tile4text" refType="w" refFor="ch" refForName="tile4"/>
            <dgm:constr type="h" for="ch" forName="tile4text" refType="h" refFor="ch" refForName="tile4" fact="0.75"/>
          </dgm:constrLst>
          <dgm:ruleLst/>
          <dgm:layoutNode name="tile1" styleLbl="node1">
            <dgm:alg type="sp"/>
            <dgm:shape xmlns:r="http://schemas.openxmlformats.org/officeDocument/2006/relationships" rot="270" type="round1Rect" r:blip="">
              <dgm:adjLst/>
            </dgm:shape>
            <dgm:choose name="Name2">
              <dgm:if name="Name3" func="var" arg="dir" op="equ" val="norm">
                <dgm:presOf axis="ch ch desOrSelf" ptType="node node node" st="1 1 1" cnt="1 1 0"/>
              </dgm:if>
              <dgm:else name="Name4">
                <dgm:presOf axis="ch ch desOrSelf" ptType="node node node" st="1 2 1" cnt="1 1 0"/>
              </dgm:else>
            </dgm:choose>
            <dgm:constrLst/>
            <dgm:ruleLst/>
          </dgm:layoutNode>
          <dgm:layoutNode name="tile1text" styleLbl="node1">
            <dgm:varLst>
              <dgm:chMax val="0"/>
              <dgm:chPref val="0"/>
              <dgm:bulletEnabled val="1"/>
            </dgm:varLst>
            <dgm:choose name="Name5">
              <dgm:if name="Name6" axis="root des" func="maxDepth" op="gte" val="3">
                <dgm:alg type="tx">
                  <dgm:param type="txAnchorVert" val="t"/>
                  <dgm:param type="parTxLTRAlign" val="l"/>
                  <dgm:param type="parTxRTLAlign" val="r"/>
                </dgm:alg>
              </dgm:if>
              <dgm:else name="Name7">
                <dgm:alg type="tx"/>
              </dgm:else>
            </dgm:choose>
            <dgm:shape xmlns:r="http://schemas.openxmlformats.org/officeDocument/2006/relationships" rot="270" type="rect" r:blip="" hideGeom="1">
              <dgm:adjLst>
                <dgm:adj idx="1" val="0.2"/>
              </dgm:adjLst>
            </dgm:shape>
            <dgm:choose name="Name8">
              <dgm:if name="Name9" func="var" arg="dir" op="equ" val="norm">
                <dgm:presOf axis="ch ch desOrSelf" ptType="node node node" st="1 1 1" cnt="1 1 0"/>
              </dgm:if>
              <dgm:else name="Name10">
                <dgm:presOf axis="ch ch desOrSelf" ptType="node node node" st="1 2 1" cnt="1 1 0"/>
              </dgm:else>
            </dgm:choose>
            <dgm:constrLst/>
            <dgm:ruleLst>
              <dgm:rule type="primFontSz" val="5" fact="NaN" max="NaN"/>
            </dgm:ruleLst>
          </dgm:layoutNode>
          <dgm:layoutNode name="tile2" styleLbl="node1">
            <dgm:alg type="sp"/>
            <dgm:shape xmlns:r="http://schemas.openxmlformats.org/officeDocument/2006/relationships" type="round1Rect" r:blip="">
              <dgm:adjLst/>
            </dgm:shape>
            <dgm:choose name="Name11">
              <dgm:if name="Name12" func="var" arg="dir" op="equ" val="norm">
                <dgm:presOf axis="ch ch desOrSelf" ptType="node node node" st="1 2 1" cnt="1 1 0"/>
              </dgm:if>
              <dgm:else name="Name13">
                <dgm:presOf axis="ch ch desOrSelf" ptType="node node node" st="1 1 1" cnt="1 1 0"/>
              </dgm:else>
            </dgm:choose>
            <dgm:constrLst/>
            <dgm:ruleLst/>
          </dgm:layoutNode>
          <dgm:layoutNode name="tile2text" styleLbl="node1">
            <dgm:varLst>
              <dgm:chMax val="0"/>
              <dgm:chPref val="0"/>
              <dgm:bulletEnabled val="1"/>
            </dgm:varLst>
            <dgm:choose name="Name14">
              <dgm:if name="Name15" axis="root des" func="maxDepth" op="gte" val="3">
                <dgm:alg type="tx">
                  <dgm:param type="txAnchorVert" val="t"/>
                  <dgm:param type="parTxLTRAlign" val="l"/>
                  <dgm:param type="parTxRTLAlign" val="r"/>
                </dgm:alg>
              </dgm:if>
              <dgm:else name="Name16">
                <dgm:alg type="tx"/>
              </dgm:else>
            </dgm:choose>
            <dgm:shape xmlns:r="http://schemas.openxmlformats.org/officeDocument/2006/relationships" type="rect" r:blip="" hideGeom="1">
              <dgm:adjLst/>
            </dgm:shape>
            <dgm:choose name="Name17">
              <dgm:if name="Name18" func="var" arg="dir" op="equ" val="norm">
                <dgm:presOf axis="ch ch desOrSelf" ptType="node node node" st="1 2 1" cnt="1 1 0"/>
              </dgm:if>
              <dgm:else name="Name19">
                <dgm:presOf axis="ch ch desOrSelf" ptType="node node node" st="1 1 1" cnt="1 1 0"/>
              </dgm:else>
            </dgm:choose>
            <dgm:constrLst/>
            <dgm:ruleLst>
              <dgm:rule type="primFontSz" val="5" fact="NaN" max="NaN"/>
            </dgm:ruleLst>
          </dgm:layoutNode>
          <dgm:layoutNode name="tile3" styleLbl="node1">
            <dgm:alg type="sp"/>
            <dgm:shape xmlns:r="http://schemas.openxmlformats.org/officeDocument/2006/relationships" rot="180" type="round1Rect" r:blip="">
              <dgm:adjLst/>
            </dgm:shape>
            <dgm:choose name="Name20">
              <dgm:if name="Name21" func="var" arg="dir" op="equ" val="norm">
                <dgm:presOf axis="ch ch desOrSelf" ptType="node node node" st="1 3 1" cnt="1 1 0"/>
              </dgm:if>
              <dgm:else name="Name22">
                <dgm:presOf axis="ch ch desOrSelf" ptType="node node node" st="1 4 1" cnt="1 1 0"/>
              </dgm:else>
            </dgm:choose>
            <dgm:constrLst/>
            <dgm:ruleLst/>
          </dgm:layoutNode>
          <dgm:layoutNode name="tile3text" styleLbl="node1">
            <dgm:varLst>
              <dgm:chMax val="0"/>
              <dgm:chPref val="0"/>
              <dgm:bulletEnabled val="1"/>
            </dgm:varLst>
            <dgm:choose name="Name23">
              <dgm:if name="Name24" axis="root des" func="maxDepth" op="gte" val="3">
                <dgm:alg type="tx">
                  <dgm:param type="txAnchorVert" val="t"/>
                  <dgm:param type="parTxLTRAlign" val="l"/>
                  <dgm:param type="parTxRTLAlign" val="r"/>
                </dgm:alg>
              </dgm:if>
              <dgm:else name="Name25">
                <dgm:alg type="tx"/>
              </dgm:else>
            </dgm:choose>
            <dgm:shape xmlns:r="http://schemas.openxmlformats.org/officeDocument/2006/relationships" rot="180" type="rect" r:blip="" hideGeom="1">
              <dgm:adjLst/>
            </dgm:shape>
            <dgm:choose name="Name26">
              <dgm:if name="Name27" func="var" arg="dir" op="equ" val="norm">
                <dgm:presOf axis="ch ch desOrSelf" ptType="node node node" st="1 3 1" cnt="1 1 0"/>
              </dgm:if>
              <dgm:else name="Name28">
                <dgm:presOf axis="ch ch desOrSelf" ptType="node node node" st="1 4 1" cnt="1 1 0"/>
              </dgm:else>
            </dgm:choose>
            <dgm:constrLst/>
            <dgm:ruleLst>
              <dgm:rule type="primFontSz" val="5" fact="NaN" max="NaN"/>
            </dgm:ruleLst>
          </dgm:layoutNode>
          <dgm:layoutNode name="tile4" styleLbl="node1">
            <dgm:alg type="sp"/>
            <dgm:shape xmlns:r="http://schemas.openxmlformats.org/officeDocument/2006/relationships" rot="90" type="round1Rect" r:blip="">
              <dgm:adjLst/>
            </dgm:shape>
            <dgm:choose name="Name29">
              <dgm:if name="Name30" func="var" arg="dir" op="equ" val="norm">
                <dgm:presOf axis="ch ch desOrSelf" ptType="node node node" st="1 4 1" cnt="1 1 0"/>
              </dgm:if>
              <dgm:else name="Name31">
                <dgm:presOf axis="ch ch desOrSelf" ptType="node node node" st="1 3 1" cnt="1 1 0"/>
              </dgm:else>
            </dgm:choose>
            <dgm:constrLst/>
            <dgm:ruleLst/>
          </dgm:layoutNode>
          <dgm:layoutNode name="tile4text" styleLbl="node1">
            <dgm:varLst>
              <dgm:chMax val="0"/>
              <dgm:chPref val="0"/>
              <dgm:bulletEnabled val="1"/>
            </dgm:varLst>
            <dgm:choose name="Name32">
              <dgm:if name="Name33" axis="root des" func="maxDepth" op="gte" val="3">
                <dgm:alg type="tx">
                  <dgm:param type="txAnchorVert" val="t"/>
                  <dgm:param type="parTxLTRAlign" val="l"/>
                  <dgm:param type="parTxRTLAlign" val="r"/>
                </dgm:alg>
              </dgm:if>
              <dgm:else name="Name34">
                <dgm:alg type="tx"/>
              </dgm:else>
            </dgm:choose>
            <dgm:shape xmlns:r="http://schemas.openxmlformats.org/officeDocument/2006/relationships" rot="90" type="rect" r:blip="" hideGeom="1">
              <dgm:adjLst/>
            </dgm:shape>
            <dgm:choose name="Name35">
              <dgm:if name="Name36" func="var" arg="dir" op="equ" val="norm">
                <dgm:presOf axis="ch ch desOrSelf" ptType="node node node" st="1 4 1" cnt="1 1 0"/>
              </dgm:if>
              <dgm:else name="Name37">
                <dgm:presOf axis="ch ch desOrSelf" ptType="node node node" st="1 3 1" cnt="1 1 0"/>
              </dgm:else>
            </dgm:choose>
            <dgm:constrLst/>
            <dgm:ruleLst>
              <dgm:rule type="primFontSz" val="5" fact="NaN" max="NaN"/>
            </dgm:ruleLst>
          </dgm:layoutNode>
        </dgm:layoutNode>
        <dgm:layoutNode name="centerTile" styleLbl="fgShp">
          <dgm:varLst>
            <dgm:chMax val="0"/>
            <dgm:chPref val="0"/>
          </dgm:varLst>
          <dgm:alg type="tx"/>
          <dgm:shape xmlns:r="http://schemas.openxmlformats.org/officeDocument/2006/relationships" type="roundRect" r:blip="">
            <dgm:adjLst/>
          </dgm:shape>
          <dgm:presOf axis="ch" ptType="node" cnt="1"/>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8"/>
    </dgm:choose>
  </dgm:layoutNode>
</dgm:layoutDef>
</file>

<file path=ppt/diagrams/layout3.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layout5.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arrow6">
  <dgm:title val=""/>
  <dgm:desc val=""/>
  <dgm:catLst>
    <dgm:cat type="relationship" pri="4000"/>
    <dgm:cat type="process" pri="29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Lst>
      <dgm:cxnLst>
        <dgm:cxn modelId="3" srcId="0" destId="1" srcOrd="0" destOrd="0"/>
        <dgm:cxn modelId="4" srcId="0" destId="2" srcOrd="1" destOrd="0"/>
      </dgm:cxnLst>
      <dgm:bg/>
      <dgm:whole/>
    </dgm:dataModel>
  </dgm:clrData>
  <dgm:layoutNode name="compositeShape">
    <dgm:varLst>
      <dgm:chMax val="2"/>
      <dgm:dir/>
      <dgm:resizeHandles val="exact"/>
    </dgm:varLst>
    <dgm:alg type="composite">
      <dgm:param type="horzAlign" val="ctr"/>
      <dgm:param type="vertAlign" val="mid"/>
      <dgm:param type="ar" val="2.5"/>
    </dgm:alg>
    <dgm:shape xmlns:r="http://schemas.openxmlformats.org/officeDocument/2006/relationships" r:blip="">
      <dgm:adjLst/>
    </dgm:shape>
    <dgm:presOf/>
    <dgm:constrLst>
      <dgm:constr type="primFontSz" for="des" ptType="node" op="equ"/>
      <dgm:constr type="w" for="ch" forName="ribbon" refType="h" refFor="ch" refForName="ribbon" fact="2.5"/>
      <dgm:constr type="h" for="ch" forName="leftArrowText" refType="h" fact="0.49"/>
      <dgm:constr type="ctrY" for="ch" forName="leftArrowText" refType="ctrY" refFor="ch" refForName="ribbon"/>
      <dgm:constr type="ctrYOff" for="ch" forName="leftArrowText" refType="h" refFor="ch" refForName="ribbon" fact="-0.08"/>
      <dgm:constr type="l" for="ch" forName="leftArrowText" refType="w" refFor="ch" refForName="ribbon" fact="0.12"/>
      <dgm:constr type="r" for="ch" forName="leftArrowText" refType="w" refFor="ch" refForName="ribbon" fact="0.45"/>
      <dgm:constr type="h" for="ch" forName="rightArrowText" refType="h" fact="0.49"/>
      <dgm:constr type="ctrY" for="ch" forName="rightArrowText" refType="ctrY" refFor="ch" refForName="ribbon"/>
      <dgm:constr type="ctrYOff" for="ch" forName="rightArrowText" refType="h" refFor="ch" refForName="ribbon" fact="0.08"/>
      <dgm:constr type="l" for="ch" forName="rightArrowText" refType="w" refFor="ch" refForName="ribbon" fact="0.5"/>
      <dgm:constr type="r" for="ch" forName="rightArrowText" refType="w" refFor="ch" refForName="ribbon" fact="0.89"/>
    </dgm:constrLst>
    <dgm:ruleLst/>
    <dgm:choose name="Name0">
      <dgm:if name="Name1" axis="ch" ptType="node" func="cnt" op="gte" val="1">
        <dgm:layoutNode name="ribbon" styleLbl="node1">
          <dgm:alg type="sp"/>
          <dgm:shape xmlns:r="http://schemas.openxmlformats.org/officeDocument/2006/relationships" type="leftRightRibbon" r:blip="">
            <dgm:adjLst/>
          </dgm:shape>
          <dgm:presOf/>
          <dgm:constrLst/>
          <dgm:ruleLst/>
        </dgm:layoutNode>
        <dgm:layoutNode name="leftArrowText" styleLbl="node1">
          <dgm:varLst>
            <dgm:chMax val="0"/>
            <dgm:bulletEnabled val="1"/>
          </dgm:varLst>
          <dgm:alg type="tx">
            <dgm:param type="txAnchorVertCh" val="mid"/>
          </dgm:alg>
          <dgm:shape xmlns:r="http://schemas.openxmlformats.org/officeDocument/2006/relationships" type="rect" r:blip="" hideGeom="1">
            <dgm:adjLst/>
          </dgm:shape>
          <dgm:choose name="Name2">
            <dgm:if name="Name3" func="var" arg="dir" op="equ" val="norm">
              <dgm:presOf axis="ch desOrSelf" ptType="node node" st="1 1" cnt="1 0"/>
            </dgm:if>
            <dgm:else name="Name4">
              <dgm:presOf axis="ch desOrSelf" ptType="node node" st="2 1" cnt="1 0"/>
            </dgm:else>
          </dgm:choose>
          <dgm:constrLst>
            <dgm:constr type="primFontSz" val="65"/>
            <dgm:constr type="tMarg" refType="primFontSz" fact="0.28"/>
            <dgm:constr type="lMarg"/>
            <dgm:constr type="bMarg" refType="primFontSz" fact="0.3"/>
            <dgm:constr type="rMarg"/>
          </dgm:constrLst>
          <dgm:ruleLst>
            <dgm:rule type="primFontSz" val="5" fact="NaN" max="NaN"/>
          </dgm:ruleLst>
        </dgm:layoutNode>
        <dgm:layoutNode name="rightArrowText" styleLbl="node1">
          <dgm:varLst>
            <dgm:chMax val="0"/>
            <dgm:bulletEnabled val="1"/>
          </dgm:varLst>
          <dgm:alg type="tx">
            <dgm:param type="txAnchorVertCh" val="mid"/>
          </dgm:alg>
          <dgm:shape xmlns:r="http://schemas.openxmlformats.org/officeDocument/2006/relationships" type="rect" r:blip="" hideGeom="1">
            <dgm:adjLst/>
          </dgm:shape>
          <dgm:choose name="Name5">
            <dgm:if name="Name6" func="var" arg="dir" op="equ" val="norm">
              <dgm:presOf axis="ch desOrSelf" ptType="node node" st="2 1" cnt="1 0"/>
            </dgm:if>
            <dgm:else name="Name7">
              <dgm:presOf axis="ch desOrSelf" ptType="node node" st="1 1" cnt="1 0"/>
            </dgm:else>
          </dgm:choose>
          <dgm:constrLst>
            <dgm:constr type="primFontSz" val="65"/>
            <dgm:constr type="tMarg" refType="primFontSz" fact="0.28"/>
            <dgm:constr type="lMarg"/>
            <dgm:constr type="bMarg" refType="primFontSz" fact="0.3"/>
            <dgm:constr type="rMarg"/>
          </dgm:constrLst>
          <dgm:ruleLst>
            <dgm:rule type="primFontSz" val="5" fact="NaN" max="NaN"/>
          </dgm:ruleLst>
        </dgm:layoutNode>
      </dgm:if>
      <dgm:else name="Name8"/>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285395339be_0_11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285395339be_0_11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239424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572378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28549a03860_1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28549a03860_1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a:extLst>
            <a:ext uri="{FF2B5EF4-FFF2-40B4-BE49-F238E27FC236}">
              <a16:creationId xmlns:a16="http://schemas.microsoft.com/office/drawing/2014/main" id="{1C24B001-2220-2D82-1654-FF81250EF9DF}"/>
            </a:ext>
          </a:extLst>
        </p:cNvPr>
        <p:cNvGrpSpPr/>
        <p:nvPr/>
      </p:nvGrpSpPr>
      <p:grpSpPr>
        <a:xfrm>
          <a:off x="0" y="0"/>
          <a:ext cx="0" cy="0"/>
          <a:chOff x="0" y="0"/>
          <a:chExt cx="0" cy="0"/>
        </a:xfrm>
      </p:grpSpPr>
      <p:sp>
        <p:nvSpPr>
          <p:cNvPr id="179" name="Google Shape;179;g28549a03860_1_63:notes">
            <a:extLst>
              <a:ext uri="{FF2B5EF4-FFF2-40B4-BE49-F238E27FC236}">
                <a16:creationId xmlns:a16="http://schemas.microsoft.com/office/drawing/2014/main" id="{93C9C319-D089-2D81-FEFD-62B4768C382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28549a03860_1_63:notes">
            <a:extLst>
              <a:ext uri="{FF2B5EF4-FFF2-40B4-BE49-F238E27FC236}">
                <a16:creationId xmlns:a16="http://schemas.microsoft.com/office/drawing/2014/main" id="{75223084-E1E8-490F-F372-A906F519F78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402544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28549a03860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28549a03860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200150" y="1790058"/>
            <a:ext cx="6743700" cy="1234440"/>
          </a:xfrm>
          <a:solidFill>
            <a:srgbClr val="FFFFFF"/>
          </a:solidFill>
          <a:ln w="38100">
            <a:solidFill>
              <a:srgbClr val="404040"/>
            </a:solidFill>
          </a:ln>
        </p:spPr>
        <p:txBody>
          <a:bodyPr lIns="274320" rIns="274320" anchor="ctr" anchorCtr="1">
            <a:normAutofit/>
          </a:bodyPr>
          <a:lstStyle>
            <a:lvl1pPr algn="ctr">
              <a:defRPr sz="285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021396" y="3264408"/>
            <a:ext cx="5101209" cy="929921"/>
          </a:xfrm>
          <a:noFill/>
        </p:spPr>
        <p:txBody>
          <a:bodyPr>
            <a:normAutofit/>
          </a:bodyPr>
          <a:lstStyle>
            <a:lvl1pPr marL="0" indent="0" algn="ctr">
              <a:buNone/>
              <a:defRPr sz="1500">
                <a:solidFill>
                  <a:schemeClr val="tx1">
                    <a:lumMod val="75000"/>
                    <a:lumOff val="25000"/>
                  </a:schemeClr>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319622257"/>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3796083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489834" y="702945"/>
            <a:ext cx="973956" cy="373761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673352" y="702945"/>
            <a:ext cx="4648867" cy="373761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12645834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_3">
  <p:cSld name="TITLE_3">
    <p:bg>
      <p:bgPr>
        <a:solidFill>
          <a:schemeClr val="lt2"/>
        </a:solidFill>
        <a:effectLst/>
      </p:bgPr>
    </p:bg>
    <p:spTree>
      <p:nvGrpSpPr>
        <p:cNvPr id="1" name="Shape 82"/>
        <p:cNvGrpSpPr/>
        <p:nvPr/>
      </p:nvGrpSpPr>
      <p:grpSpPr>
        <a:xfrm>
          <a:off x="0" y="0"/>
          <a:ext cx="0" cy="0"/>
          <a:chOff x="0" y="0"/>
          <a:chExt cx="0" cy="0"/>
        </a:xfrm>
      </p:grpSpPr>
      <p:sp>
        <p:nvSpPr>
          <p:cNvPr id="87" name="Google Shape;87;p13"/>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rmAutofit/>
          </a:bodyPr>
          <a:lstStyle>
            <a:lvl1pPr lvl="0" rtl="0">
              <a:spcBef>
                <a:spcPts val="0"/>
              </a:spcBef>
              <a:spcAft>
                <a:spcPts val="0"/>
              </a:spcAft>
              <a:buSzPts val="4200"/>
              <a:buNone/>
              <a:defRPr sz="4200"/>
            </a:lvl1pPr>
            <a:lvl2pPr lvl="1" rtl="0">
              <a:spcBef>
                <a:spcPts val="0"/>
              </a:spcBef>
              <a:spcAft>
                <a:spcPts val="0"/>
              </a:spcAft>
              <a:buSzPts val="4200"/>
              <a:buNone/>
              <a:defRPr sz="4200"/>
            </a:lvl2pPr>
            <a:lvl3pPr lvl="2" rtl="0">
              <a:spcBef>
                <a:spcPts val="0"/>
              </a:spcBef>
              <a:spcAft>
                <a:spcPts val="0"/>
              </a:spcAft>
              <a:buSzPts val="4200"/>
              <a:buNone/>
              <a:defRPr sz="4200"/>
            </a:lvl3pPr>
            <a:lvl4pPr lvl="3" rtl="0">
              <a:spcBef>
                <a:spcPts val="0"/>
              </a:spcBef>
              <a:spcAft>
                <a:spcPts val="0"/>
              </a:spcAft>
              <a:buSzPts val="4200"/>
              <a:buNone/>
              <a:defRPr sz="4200"/>
            </a:lvl4pPr>
            <a:lvl5pPr lvl="4" rtl="0">
              <a:spcBef>
                <a:spcPts val="0"/>
              </a:spcBef>
              <a:spcAft>
                <a:spcPts val="0"/>
              </a:spcAft>
              <a:buSzPts val="4200"/>
              <a:buNone/>
              <a:defRPr sz="4200"/>
            </a:lvl5pPr>
            <a:lvl6pPr lvl="5" rtl="0">
              <a:spcBef>
                <a:spcPts val="0"/>
              </a:spcBef>
              <a:spcAft>
                <a:spcPts val="0"/>
              </a:spcAft>
              <a:buSzPts val="4200"/>
              <a:buNone/>
              <a:defRPr sz="4200"/>
            </a:lvl6pPr>
            <a:lvl7pPr lvl="6" rtl="0">
              <a:spcBef>
                <a:spcPts val="0"/>
              </a:spcBef>
              <a:spcAft>
                <a:spcPts val="0"/>
              </a:spcAft>
              <a:buSzPts val="4200"/>
              <a:buNone/>
              <a:defRPr sz="4200"/>
            </a:lvl7pPr>
            <a:lvl8pPr lvl="7" rtl="0">
              <a:spcBef>
                <a:spcPts val="0"/>
              </a:spcBef>
              <a:spcAft>
                <a:spcPts val="0"/>
              </a:spcAft>
              <a:buSzPts val="4200"/>
              <a:buNone/>
              <a:defRPr sz="4200"/>
            </a:lvl8pPr>
            <a:lvl9pPr lvl="8" rtl="0">
              <a:spcBef>
                <a:spcPts val="0"/>
              </a:spcBef>
              <a:spcAft>
                <a:spcPts val="0"/>
              </a:spcAft>
              <a:buSzPts val="4200"/>
              <a:buNone/>
              <a:defRPr sz="4200"/>
            </a:lvl9pPr>
          </a:lstStyle>
          <a:p>
            <a:endParaRPr/>
          </a:p>
        </p:txBody>
      </p:sp>
      <p:sp>
        <p:nvSpPr>
          <p:cNvPr id="88" name="Google Shape;88;p13"/>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89" name="Google Shape;89;p1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417944794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3"/>
        <p:cNvGrpSpPr/>
        <p:nvPr/>
      </p:nvGrpSpPr>
      <p:grpSpPr>
        <a:xfrm>
          <a:off x="0" y="0"/>
          <a:ext cx="0" cy="0"/>
          <a:chOff x="0" y="0"/>
          <a:chExt cx="0" cy="0"/>
        </a:xfrm>
      </p:grpSpPr>
      <p:sp>
        <p:nvSpPr>
          <p:cNvPr id="28" name="Google Shape;28;p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29" name="Google Shape;29;p4"/>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30" name="Google Shape;30;p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70540303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TxTwoObj">
  <p:cSld name="1_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507492" y="1530350"/>
            <a:ext cx="3497580" cy="542550"/>
          </a:xfrm>
        </p:spPr>
        <p:txBody>
          <a:bodyPr anchor="ctr">
            <a:normAutofit/>
          </a:bodyPr>
          <a:lstStyle>
            <a:lvl1pPr marL="0" indent="0">
              <a:buNone/>
              <a:defRPr sz="1650" b="0" cap="all" baseline="0">
                <a:solidFill>
                  <a:schemeClr val="tx1">
                    <a:lumMod val="85000"/>
                    <a:lumOff val="15000"/>
                  </a:schemeClr>
                </a:solidFill>
                <a:latin typeface="+mj-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507492" y="2064813"/>
            <a:ext cx="3497580" cy="2400300"/>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505706" y="1528826"/>
            <a:ext cx="3497580" cy="541782"/>
          </a:xfrm>
        </p:spPr>
        <p:txBody>
          <a:bodyPr anchor="ctr">
            <a:normAutofit/>
          </a:bodyPr>
          <a:lstStyle>
            <a:lvl1pPr marL="0" indent="0">
              <a:buNone/>
              <a:defRPr sz="1650" b="0" cap="all" baseline="0">
                <a:solidFill>
                  <a:schemeClr val="tx1">
                    <a:lumMod val="85000"/>
                    <a:lumOff val="15000"/>
                  </a:schemeClr>
                </a:solidFill>
                <a:latin typeface="+mj-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505706" y="2063243"/>
            <a:ext cx="3497580" cy="2400300"/>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2278797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3311093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200150" y="1790058"/>
            <a:ext cx="6743700" cy="1234440"/>
          </a:xfrm>
          <a:solidFill>
            <a:srgbClr val="FFFFFF"/>
          </a:solidFill>
          <a:ln w="38100">
            <a:solidFill>
              <a:srgbClr val="404040"/>
            </a:solidFill>
          </a:ln>
        </p:spPr>
        <p:txBody>
          <a:bodyPr lIns="274320" rIns="274320" anchor="ctr" anchorCtr="1">
            <a:normAutofit/>
          </a:bodyPr>
          <a:lstStyle>
            <a:lvl1pPr>
              <a:defRPr sz="285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021396" y="3264349"/>
            <a:ext cx="5101209" cy="948812"/>
          </a:xfrm>
        </p:spPr>
        <p:txBody>
          <a:bodyPr anchor="t" anchorCtr="1">
            <a:normAutofit/>
          </a:bodyPr>
          <a:lstStyle>
            <a:lvl1pPr marL="0" indent="0">
              <a:buNone/>
              <a:defRPr sz="15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477028547"/>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86434" y="1978533"/>
            <a:ext cx="3203828" cy="23264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753737" y="1978533"/>
            <a:ext cx="3202685" cy="23264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2503952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187577" y="1735075"/>
            <a:ext cx="3202686" cy="528065"/>
          </a:xfrm>
        </p:spPr>
        <p:txBody>
          <a:bodyPr anchor="b" anchorCtr="1">
            <a:normAutofit/>
          </a:bodyPr>
          <a:lstStyle>
            <a:lvl1pPr marL="0" indent="0" algn="ctr">
              <a:buNone/>
              <a:defRPr sz="1425" b="0" cap="all" spc="75" baseline="0">
                <a:solidFill>
                  <a:schemeClr val="accent2"/>
                </a:solidFill>
              </a:defRPr>
            </a:lvl1pPr>
            <a:lvl2pPr marL="342900" indent="0">
              <a:buNone/>
              <a:defRPr sz="1425"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1187577" y="2357438"/>
            <a:ext cx="3202686" cy="19475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4753737" y="2357438"/>
            <a:ext cx="3190113" cy="1947582"/>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4753737" y="1735075"/>
            <a:ext cx="3202686" cy="528065"/>
          </a:xfrm>
        </p:spPr>
        <p:txBody>
          <a:bodyPr anchor="b" anchorCtr="1">
            <a:normAutofit/>
          </a:bodyPr>
          <a:lstStyle>
            <a:lvl1pPr marL="0" indent="0" algn="ctr">
              <a:buNone/>
              <a:defRPr sz="1425" b="0" cap="all" spc="75" baseline="0">
                <a:solidFill>
                  <a:schemeClr val="accent2"/>
                </a:solidFill>
              </a:defRPr>
            </a:lvl1pPr>
            <a:lvl2pPr marL="342900" indent="0">
              <a:buNone/>
              <a:defRPr sz="1425"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7" name="Date Placeholder 6"/>
          <p:cNvSpPr>
            <a:spLocks noGrp="1"/>
          </p:cNvSpPr>
          <p:nvPr>
            <p:ph type="dt" sz="half" idx="10"/>
          </p:nvPr>
        </p:nvSpPr>
        <p:spPr/>
        <p:txBody>
          <a:bodyPr/>
          <a:lstStyle/>
          <a:p>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0901826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9208313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7900000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4572000"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03504" y="1682871"/>
            <a:ext cx="3364992" cy="856123"/>
          </a:xfrm>
          <a:solidFill>
            <a:srgbClr val="FFFFFF"/>
          </a:solidFill>
          <a:ln>
            <a:solidFill>
              <a:srgbClr val="404040"/>
            </a:solidFill>
          </a:ln>
        </p:spPr>
        <p:txBody>
          <a:bodyPr anchor="ctr" anchorCtr="1">
            <a:normAutofit/>
          </a:bodyPr>
          <a:lstStyle>
            <a:lvl1pPr>
              <a:defRPr sz="165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5052060" y="603504"/>
            <a:ext cx="3611880" cy="3936492"/>
          </a:xfrm>
        </p:spPr>
        <p:txBody>
          <a:bodyPr>
            <a:normAutofit/>
          </a:bodyPr>
          <a:lstStyle>
            <a:lvl1pPr>
              <a:defRPr sz="1425">
                <a:solidFill>
                  <a:schemeClr val="tx1"/>
                </a:solidFill>
              </a:defRPr>
            </a:lvl1pPr>
            <a:lvl2pPr>
              <a:defRPr sz="1200">
                <a:solidFill>
                  <a:schemeClr val="tx1"/>
                </a:solidFill>
              </a:defRPr>
            </a:lvl2pPr>
            <a:lvl3pPr>
              <a:defRPr sz="1200">
                <a:solidFill>
                  <a:schemeClr val="tx1"/>
                </a:solidFill>
              </a:defRPr>
            </a:lvl3pPr>
            <a:lvl4pPr>
              <a:defRPr sz="1200">
                <a:solidFill>
                  <a:schemeClr val="tx1"/>
                </a:solidFill>
              </a:defRPr>
            </a:lvl4pPr>
            <a:lvl5pPr>
              <a:defRPr sz="1200">
                <a:solidFill>
                  <a:schemeClr val="tx1"/>
                </a:solidFill>
              </a:defRPr>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6676" y="2662439"/>
            <a:ext cx="2846070" cy="1645527"/>
          </a:xfrm>
        </p:spPr>
        <p:txBody>
          <a:bodyPr anchor="t" anchorCtr="1">
            <a:normAutofit/>
          </a:bodyPr>
          <a:lstStyle>
            <a:lvl1pPr marL="0" indent="0" algn="ctr">
              <a:buNone/>
              <a:defRPr sz="1125">
                <a:solidFill>
                  <a:srgbClr val="FFFFFF"/>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a:xfrm>
            <a:off x="603505" y="4677156"/>
            <a:ext cx="3875627" cy="240030"/>
          </a:xfrm>
        </p:spPr>
        <p:txBody>
          <a:bodyPr/>
          <a:lstStyle>
            <a:lvl1pPr>
              <a:defRPr>
                <a:solidFill>
                  <a:srgbClr val="FFFFFF">
                    <a:alpha val="69804"/>
                  </a:srgbClr>
                </a:solidFill>
              </a:defRPr>
            </a:lvl1p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8454818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1" y="0"/>
            <a:ext cx="4571999"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06392" y="1682871"/>
            <a:ext cx="3371249" cy="850980"/>
          </a:xfrm>
          <a:solidFill>
            <a:srgbClr val="FFFFFF"/>
          </a:solidFill>
          <a:ln>
            <a:solidFill>
              <a:srgbClr val="404040"/>
            </a:solidFill>
          </a:ln>
        </p:spPr>
        <p:txBody>
          <a:bodyPr anchor="ctr" anchorCtr="1">
            <a:noAutofit/>
          </a:bodyPr>
          <a:lstStyle>
            <a:lvl1pPr>
              <a:defRPr sz="165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572000" y="0"/>
            <a:ext cx="4576573" cy="5143500"/>
          </a:xfrm>
          <a:solidFill>
            <a:schemeClr val="bg1">
              <a:lumMod val="75000"/>
            </a:schemeClr>
          </a:solidFill>
        </p:spPr>
        <p:txBody>
          <a:bodyPr anchor="t"/>
          <a:lstStyle>
            <a:lvl1pPr marL="0" indent="0">
              <a:buNone/>
              <a:defRPr sz="2400">
                <a:solidFill>
                  <a:schemeClr val="tx1"/>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836676" y="2662439"/>
            <a:ext cx="2846070" cy="1645528"/>
          </a:xfrm>
        </p:spPr>
        <p:txBody>
          <a:bodyPr anchor="t" anchorCtr="1">
            <a:normAutofit/>
          </a:bodyPr>
          <a:lstStyle>
            <a:lvl1pPr marL="0" indent="0" algn="ctr">
              <a:buNone/>
              <a:defRPr sz="1125">
                <a:solidFill>
                  <a:srgbClr val="FFFFFF"/>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rgbClr val="FFFFFF">
                    <a:alpha val="90000"/>
                  </a:srgbClr>
                </a:solidFill>
                <a:effectLst>
                  <a:outerShdw blurRad="50800" dist="38100" dir="2700000" algn="tl" rotWithShape="0">
                    <a:prstClr val="black">
                      <a:alpha val="43000"/>
                    </a:prstClr>
                  </a:outerShdw>
                </a:effectLst>
              </a:defRPr>
            </a:lvl1pPr>
          </a:lstStyle>
          <a:p>
            <a:endParaRPr lang="en-US" dirty="0"/>
          </a:p>
        </p:txBody>
      </p:sp>
      <p:sp>
        <p:nvSpPr>
          <p:cNvPr id="6" name="Footer Placeholder 5"/>
          <p:cNvSpPr>
            <a:spLocks noGrp="1"/>
          </p:cNvSpPr>
          <p:nvPr>
            <p:ph type="ftr" sz="quarter" idx="11"/>
          </p:nvPr>
        </p:nvSpPr>
        <p:spPr>
          <a:xfrm>
            <a:off x="606393" y="4677156"/>
            <a:ext cx="3827797" cy="240030"/>
          </a:xfrm>
        </p:spPr>
        <p:txBody>
          <a:bodyPr/>
          <a:lstStyle>
            <a:lvl1pPr>
              <a:defRPr>
                <a:solidFill>
                  <a:srgbClr val="FFFFFF">
                    <a:alpha val="70000"/>
                  </a:srgbClr>
                </a:solidFill>
              </a:defRPr>
            </a:lvl1p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5375195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673352" y="723519"/>
            <a:ext cx="5797296" cy="891540"/>
          </a:xfrm>
          <a:prstGeom prst="rect">
            <a:avLst/>
          </a:prstGeom>
          <a:solidFill>
            <a:schemeClr val="bg1"/>
          </a:solidFill>
          <a:ln w="31750" cap="sq">
            <a:solidFill>
              <a:schemeClr val="tx1">
                <a:lumMod val="75000"/>
                <a:lumOff val="25000"/>
              </a:schemeClr>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673352" y="1978534"/>
            <a:ext cx="5797296" cy="232648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866072" y="4679112"/>
            <a:ext cx="2065310" cy="242976"/>
          </a:xfrm>
          <a:prstGeom prst="rect">
            <a:avLst/>
          </a:prstGeom>
        </p:spPr>
        <p:txBody>
          <a:bodyPr vert="horz" lIns="91440" tIns="45720" rIns="91440" bIns="45720" rtlCol="0" anchor="ctr"/>
          <a:lstStyle>
            <a:lvl1pPr algn="r">
              <a:defRPr sz="788">
                <a:solidFill>
                  <a:schemeClr val="tx1">
                    <a:alpha val="70000"/>
                  </a:schemeClr>
                </a:solidFill>
              </a:defRPr>
            </a:lvl1pPr>
          </a:lstStyle>
          <a:p>
            <a:endParaRPr lang="en-US" dirty="0"/>
          </a:p>
        </p:txBody>
      </p:sp>
      <p:sp>
        <p:nvSpPr>
          <p:cNvPr id="5" name="Footer Placeholder 4"/>
          <p:cNvSpPr>
            <a:spLocks noGrp="1"/>
          </p:cNvSpPr>
          <p:nvPr>
            <p:ph type="ftr" sz="quarter" idx="3"/>
          </p:nvPr>
        </p:nvSpPr>
        <p:spPr>
          <a:xfrm>
            <a:off x="1200150" y="4677156"/>
            <a:ext cx="4425892" cy="240030"/>
          </a:xfrm>
          <a:prstGeom prst="rect">
            <a:avLst/>
          </a:prstGeom>
        </p:spPr>
        <p:txBody>
          <a:bodyPr vert="horz" lIns="91440" tIns="45720" rIns="91440" bIns="45720" rtlCol="0" anchor="ctr"/>
          <a:lstStyle>
            <a:lvl1pPr algn="l">
              <a:defRPr sz="788">
                <a:solidFill>
                  <a:schemeClr val="tx1">
                    <a:alpha val="70000"/>
                  </a:schemeClr>
                </a:solidFill>
              </a:defRPr>
            </a:lvl1pPr>
          </a:lstStyle>
          <a:p>
            <a:endParaRPr lang="en-US" dirty="0"/>
          </a:p>
        </p:txBody>
      </p:sp>
      <p:sp>
        <p:nvSpPr>
          <p:cNvPr id="6" name="Slide Number Placeholder 5"/>
          <p:cNvSpPr>
            <a:spLocks noGrp="1"/>
          </p:cNvSpPr>
          <p:nvPr>
            <p:ph type="sldNum" sz="quarter" idx="4"/>
          </p:nvPr>
        </p:nvSpPr>
        <p:spPr>
          <a:xfrm>
            <a:off x="8069192" y="4663440"/>
            <a:ext cx="274320" cy="274320"/>
          </a:xfrm>
          <a:prstGeom prst="ellipse">
            <a:avLst/>
          </a:prstGeom>
          <a:solidFill>
            <a:srgbClr val="1D1D1D">
              <a:alpha val="70000"/>
            </a:srgbClr>
          </a:solidFill>
        </p:spPr>
        <p:txBody>
          <a:bodyPr vert="horz" lIns="18288" tIns="45720" rIns="18288" bIns="45720" rtlCol="0" anchor="ctr">
            <a:noAutofit/>
          </a:bodyPr>
          <a:lstStyle>
            <a:lvl1pPr algn="ctr">
              <a:defRPr sz="825" spc="0" baseline="0">
                <a:solidFill>
                  <a:srgbClr val="FFFFFF"/>
                </a:solidFill>
              </a:defRPr>
            </a:lvl1p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973496932"/>
      </p:ext>
    </p:extLst>
  </p:cSld>
  <p:clrMap bg1="lt1" tx1="dk1" bg2="lt2" tx2="dk2" accent1="accent1" accent2="accent2" accent3="accent3" accent4="accent4" accent5="accent5" accent6="accent6" hlink="hlink" folHlink="folHlink"/>
  <p:sldLayoutIdLst>
    <p:sldLayoutId id="2147487471" r:id="rId1"/>
    <p:sldLayoutId id="2147487472" r:id="rId2"/>
    <p:sldLayoutId id="2147487473" r:id="rId3"/>
    <p:sldLayoutId id="2147487474" r:id="rId4"/>
    <p:sldLayoutId id="2147487475" r:id="rId5"/>
    <p:sldLayoutId id="2147487476" r:id="rId6"/>
    <p:sldLayoutId id="2147487477" r:id="rId7"/>
    <p:sldLayoutId id="2147487478" r:id="rId8"/>
    <p:sldLayoutId id="2147487479" r:id="rId9"/>
    <p:sldLayoutId id="2147487480" r:id="rId10"/>
    <p:sldLayoutId id="2147487481" r:id="rId11"/>
    <p:sldLayoutId id="2147487482" r:id="rId12"/>
    <p:sldLayoutId id="2147487483" r:id="rId13"/>
    <p:sldLayoutId id="2147487484" r:id="rId14"/>
  </p:sldLayoutIdLst>
  <p:hf hdr="0" ftr="0" dt="0"/>
  <p:txStyles>
    <p:titleStyle>
      <a:lvl1pPr algn="ctr" defTabSz="685800" rtl="0" eaLnBrk="1" latinLnBrk="0" hangingPunct="1">
        <a:lnSpc>
          <a:spcPct val="90000"/>
        </a:lnSpc>
        <a:spcBef>
          <a:spcPct val="0"/>
        </a:spcBef>
        <a:buNone/>
        <a:defRPr sz="2100" kern="1200" cap="all" spc="150" baseline="0">
          <a:solidFill>
            <a:schemeClr val="tx1">
              <a:lumMod val="85000"/>
              <a:lumOff val="15000"/>
            </a:schemeClr>
          </a:solidFill>
          <a:latin typeface="+mj-lt"/>
          <a:ea typeface="+mj-ea"/>
          <a:cs typeface="+mj-cs"/>
        </a:defRPr>
      </a:lvl1pPr>
    </p:titleStyle>
    <p:bodyStyle>
      <a:lvl1pPr marL="171450" indent="-171450" algn="l" defTabSz="685800" rtl="0" eaLnBrk="1" latinLnBrk="0" hangingPunct="1">
        <a:lnSpc>
          <a:spcPct val="100000"/>
        </a:lnSpc>
        <a:spcBef>
          <a:spcPts val="750"/>
        </a:spcBef>
        <a:buClr>
          <a:schemeClr val="accent2"/>
        </a:buClr>
        <a:buFont typeface="Arial" panose="020B0604020202020204" pitchFamily="34" charset="0"/>
        <a:buChar char="•"/>
        <a:defRPr sz="1350" kern="1200">
          <a:solidFill>
            <a:schemeClr val="tx1">
              <a:lumMod val="85000"/>
              <a:lumOff val="15000"/>
            </a:schemeClr>
          </a:solidFill>
          <a:latin typeface="+mn-lt"/>
          <a:ea typeface="+mn-ea"/>
          <a:cs typeface="+mn-cs"/>
        </a:defRPr>
      </a:lvl1pPr>
      <a:lvl2pPr marL="342900"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lumMod val="85000"/>
              <a:lumOff val="15000"/>
            </a:schemeClr>
          </a:solidFill>
          <a:latin typeface="+mn-lt"/>
          <a:ea typeface="+mn-ea"/>
          <a:cs typeface="+mn-cs"/>
        </a:defRPr>
      </a:lvl2pPr>
      <a:lvl3pPr marL="514350"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lumMod val="85000"/>
              <a:lumOff val="15000"/>
            </a:schemeClr>
          </a:solidFill>
          <a:latin typeface="+mn-lt"/>
          <a:ea typeface="+mn-ea"/>
          <a:cs typeface="+mn-cs"/>
        </a:defRPr>
      </a:lvl3pPr>
      <a:lvl4pPr marL="685800"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lumMod val="85000"/>
              <a:lumOff val="15000"/>
            </a:schemeClr>
          </a:solidFill>
          <a:latin typeface="+mn-lt"/>
          <a:ea typeface="+mn-ea"/>
          <a:cs typeface="+mn-cs"/>
        </a:defRPr>
      </a:lvl4pPr>
      <a:lvl5pPr marL="857250"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lumMod val="85000"/>
              <a:lumOff val="15000"/>
            </a:schemeClr>
          </a:solidFill>
          <a:latin typeface="+mn-lt"/>
          <a:ea typeface="+mn-ea"/>
          <a:cs typeface="+mn-cs"/>
        </a:defRPr>
      </a:lvl5pPr>
      <a:lvl6pPr marL="984647"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solidFill>
          <a:latin typeface="+mn-lt"/>
          <a:ea typeface="+mn-ea"/>
          <a:cs typeface="+mn-cs"/>
        </a:defRPr>
      </a:lvl6pPr>
      <a:lvl7pPr marL="1113235"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solidFill>
          <a:latin typeface="+mn-lt"/>
          <a:ea typeface="+mn-ea"/>
          <a:cs typeface="+mn-cs"/>
        </a:defRPr>
      </a:lvl7pPr>
      <a:lvl8pPr marL="1243013"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baseline="0">
          <a:solidFill>
            <a:schemeClr val="tx1"/>
          </a:solidFill>
          <a:latin typeface="+mn-lt"/>
          <a:ea typeface="+mn-ea"/>
          <a:cs typeface="+mn-cs"/>
        </a:defRPr>
      </a:lvl8pPr>
      <a:lvl9pPr marL="1412081"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baseline="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wmv"/><Relationship Id="rId1" Type="http://schemas.microsoft.com/office/2007/relationships/media" Target="../media/media1.wmv"/><Relationship Id="rId5" Type="http://schemas.openxmlformats.org/officeDocument/2006/relationships/hyperlink" Target="https://israt41.blogspot.com/p/blog-page.html" TargetMode="Externa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13.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6.xml.rels><?xml version="1.0" encoding="UTF-8" standalone="yes"?>
<Relationships xmlns="http://schemas.openxmlformats.org/package/2006/relationships"><Relationship Id="rId8" Type="http://schemas.microsoft.com/office/2007/relationships/diagramDrawing" Target="../diagrams/drawing6.xml"/><Relationship Id="rId3" Type="http://schemas.openxmlformats.org/officeDocument/2006/relationships/image" Target="../media/image14.png"/><Relationship Id="rId7" Type="http://schemas.openxmlformats.org/officeDocument/2006/relationships/diagramColors" Target="../diagrams/colors6.xml"/><Relationship Id="rId2" Type="http://schemas.openxmlformats.org/officeDocument/2006/relationships/image" Target="../media/image13.png"/><Relationship Id="rId1" Type="http://schemas.openxmlformats.org/officeDocument/2006/relationships/slideLayout" Target="../slideLayouts/slideLayout13.xml"/><Relationship Id="rId6" Type="http://schemas.openxmlformats.org/officeDocument/2006/relationships/diagramQuickStyle" Target="../diagrams/quickStyle6.xml"/><Relationship Id="rId5" Type="http://schemas.openxmlformats.org/officeDocument/2006/relationships/diagramLayout" Target="../diagrams/layout6.xml"/><Relationship Id="rId4" Type="http://schemas.openxmlformats.org/officeDocument/2006/relationships/diagramData" Target="../diagrams/data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1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3.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xml.rels><?xml version="1.0" encoding="UTF-8" standalone="yes"?>
<Relationships xmlns="http://schemas.openxmlformats.org/package/2006/relationships"><Relationship Id="rId2" Type="http://schemas.openxmlformats.org/officeDocument/2006/relationships/hyperlink" Target="https://www.webology.org/data-cms/articles/20220408110407amwebology%2018%20(6)%20-%20331%20pdf.pdf"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www.sciencedirect.com/science/article/pii/S1877050915000733" TargetMode="External"/><Relationship Id="rId2" Type="http://schemas.openxmlformats.org/officeDocument/2006/relationships/hyperlink" Target="https://d1wqtxts1xzle7.cloudfront.net/69109172/8276-libre.pdf?1630944243=&amp;response-content-disposition=inline%3B+filename%3DCareer_Prediction_System.pdf&amp;Expires=1733118484&amp;Signature=FweXqyw~7ewoONhbxyp-5V1WfMgOLLXA1dPRENvRXAqN-F224ZCRdUk1OCpLMSenhH~w65soSl9UFvb~Xc16UTsHz4xhmfRDfNr9el14VmAMZMq3fzmMqcrDAavhvMtc005Z9Ic0R-SLiWs-SIW~zMcNvamkDcmPLKLzSLrsYnT~16NpipUuzc74jxGPSAQA6p7xpnQ8VOyG1HkeyGBoqb5Ps0nBHJWjyLD-8t032BsiVnp-oA0age1xErABd~rNwkWO36Gc7nr1xAWDssrlNUMecs~RyMIduEZk-z5W6Dh-u0UCd5ROVA5Fp1IZLn41k5eGEnCC53IWE9vki9JNgg__&amp;Key-Pair-Id=APKAJLOHF5GGSLRBV4ZA"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Casuat,%20Cherry%20D.,%20Enrique%20D.%20Festijo,%20and%20Alvin%20Sarraga%20Alon.%20%22Predicting%20students&#8217;%20employability%20using%20support%20vector%20machine:%20a%20smote-optimized%20machine%20learning%20system.%22%20International%20Journal%208.5%20(2020):%202101-2106."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14"/>
          <p:cNvSpPr txBox="1">
            <a:spLocks noGrp="1"/>
          </p:cNvSpPr>
          <p:nvPr>
            <p:ph type="ctrTitle"/>
          </p:nvPr>
        </p:nvSpPr>
        <p:spPr>
          <a:xfrm>
            <a:off x="498763" y="517850"/>
            <a:ext cx="8478981" cy="1510456"/>
          </a:xfrm>
          <a:prstGeom prst="rect">
            <a:avLst/>
          </a:prstGeom>
        </p:spPr>
        <p:txBody>
          <a:bodyPr spcFirstLastPara="1" wrap="square" lIns="91425" tIns="91425" rIns="91425" bIns="91425" anchor="t" anchorCtr="0">
            <a:noAutofit/>
          </a:bodyPr>
          <a:lstStyle/>
          <a:p>
            <a:pPr lvl="0" algn="l"/>
            <a:r>
              <a:rPr lang="en-US" sz="2800" cap="none" dirty="0">
                <a:effectLst/>
                <a:ea typeface="Calibri" panose="020F0502020204030204" pitchFamily="34" charset="0"/>
                <a:cs typeface="Times New Roman" panose="02020603050405020304" pitchFamily="18" charset="0"/>
              </a:rPr>
              <a:t>Predicting CSE Undergraduate Students’ Careers using </a:t>
            </a:r>
            <a:r>
              <a:rPr lang="en-US" sz="2800" cap="none" dirty="0"/>
              <a:t>Various Machine Learning and Ensemble Learning</a:t>
            </a:r>
            <a:r>
              <a:rPr lang="en-US" sz="2800" cap="none" dirty="0">
                <a:effectLst/>
                <a:ea typeface="Calibri" panose="020F0502020204030204" pitchFamily="34" charset="0"/>
                <a:cs typeface="Times New Roman" panose="02020603050405020304" pitchFamily="18" charset="0"/>
              </a:rPr>
              <a:t> Algorithms in The Context of Bangladesh.</a:t>
            </a:r>
            <a:endParaRPr lang="en-US" sz="2800" cap="none" dirty="0"/>
          </a:p>
        </p:txBody>
      </p:sp>
      <p:graphicFrame>
        <p:nvGraphicFramePr>
          <p:cNvPr id="95" name="Google Shape;95;p14"/>
          <p:cNvGraphicFramePr/>
          <p:nvPr>
            <p:extLst>
              <p:ext uri="{D42A27DB-BD31-4B8C-83A1-F6EECF244321}">
                <p14:modId xmlns:p14="http://schemas.microsoft.com/office/powerpoint/2010/main" val="1659211016"/>
              </p:ext>
            </p:extLst>
          </p:nvPr>
        </p:nvGraphicFramePr>
        <p:xfrm>
          <a:off x="1055716" y="3223600"/>
          <a:ext cx="7020934" cy="1402050"/>
        </p:xfrm>
        <a:graphic>
          <a:graphicData uri="http://schemas.openxmlformats.org/drawingml/2006/table">
            <a:tbl>
              <a:tblPr>
                <a:noFill/>
                <a:tableStyleId>{2FAB2661-F296-47C8-BC28-C4A088AF2C0C}</a:tableStyleId>
              </a:tblPr>
              <a:tblGrid>
                <a:gridCol w="3401434">
                  <a:extLst>
                    <a:ext uri="{9D8B030D-6E8A-4147-A177-3AD203B41FA5}">
                      <a16:colId xmlns:a16="http://schemas.microsoft.com/office/drawing/2014/main" val="20000"/>
                    </a:ext>
                  </a:extLst>
                </a:gridCol>
                <a:gridCol w="36195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600" b="1" dirty="0">
                          <a:latin typeface="+mn-lt"/>
                          <a:ea typeface="Inter"/>
                          <a:cs typeface="Inter"/>
                          <a:sym typeface="Inter"/>
                        </a:rPr>
                        <a:t>Presented  By:</a:t>
                      </a:r>
                      <a:endParaRPr sz="1600" b="1" dirty="0">
                        <a:latin typeface="+mn-lt"/>
                        <a:ea typeface="Inter"/>
                        <a:cs typeface="Inter"/>
                        <a:sym typeface="Inter"/>
                      </a:endParaRPr>
                    </a:p>
                    <a:p>
                      <a:pPr marL="0" lvl="0" indent="0" algn="l" rtl="0">
                        <a:spcBef>
                          <a:spcPts val="0"/>
                        </a:spcBef>
                        <a:spcAft>
                          <a:spcPts val="0"/>
                        </a:spcAft>
                        <a:buNone/>
                      </a:pPr>
                      <a:r>
                        <a:rPr lang="en-US" sz="1600" dirty="0">
                          <a:latin typeface="+mn-lt"/>
                          <a:ea typeface="Inter"/>
                          <a:cs typeface="Inter"/>
                          <a:sym typeface="Inter"/>
                        </a:rPr>
                        <a:t>Israt Jahan Reshma</a:t>
                      </a:r>
                      <a:endParaRPr sz="1600" dirty="0">
                        <a:latin typeface="+mn-lt"/>
                        <a:ea typeface="Inter"/>
                        <a:cs typeface="Inter"/>
                        <a:sym typeface="Inter"/>
                      </a:endParaRPr>
                    </a:p>
                    <a:p>
                      <a:pPr marL="0" lvl="0" indent="0" algn="l" rtl="0">
                        <a:spcBef>
                          <a:spcPts val="0"/>
                        </a:spcBef>
                        <a:spcAft>
                          <a:spcPts val="0"/>
                        </a:spcAft>
                        <a:buNone/>
                      </a:pPr>
                      <a:r>
                        <a:rPr lang="en" sz="1600" dirty="0">
                          <a:latin typeface="+mn-lt"/>
                          <a:ea typeface="Inter"/>
                          <a:cs typeface="Inter"/>
                          <a:sym typeface="Inter"/>
                        </a:rPr>
                        <a:t>ID: 18CSE241</a:t>
                      </a:r>
                      <a:endParaRPr sz="1600" dirty="0">
                        <a:latin typeface="+mn-lt"/>
                        <a:ea typeface="Inter"/>
                        <a:cs typeface="Inter"/>
                        <a:sym typeface="Inter"/>
                      </a:endParaRPr>
                    </a:p>
                    <a:p>
                      <a:pPr marL="0" lvl="0" indent="0" algn="l" rtl="0">
                        <a:spcBef>
                          <a:spcPts val="0"/>
                        </a:spcBef>
                        <a:spcAft>
                          <a:spcPts val="0"/>
                        </a:spcAft>
                        <a:buNone/>
                      </a:pPr>
                      <a:r>
                        <a:rPr lang="en" sz="1600" dirty="0">
                          <a:latin typeface="+mn-lt"/>
                          <a:ea typeface="Inter"/>
                          <a:cs typeface="Inter"/>
                          <a:sym typeface="Inter"/>
                        </a:rPr>
                        <a:t>Session: 2018-19</a:t>
                      </a:r>
                      <a:endParaRPr sz="1600" dirty="0">
                        <a:latin typeface="+mn-lt"/>
                        <a:ea typeface="Inter"/>
                        <a:cs typeface="Inter"/>
                        <a:sym typeface="Inter"/>
                      </a:endParaRPr>
                    </a:p>
                    <a:p>
                      <a:pPr marL="0" lvl="0" indent="0" algn="l" rtl="0">
                        <a:spcBef>
                          <a:spcPts val="0"/>
                        </a:spcBef>
                        <a:spcAft>
                          <a:spcPts val="0"/>
                        </a:spcAft>
                        <a:buNone/>
                      </a:pPr>
                      <a:r>
                        <a:rPr lang="en" sz="1600" dirty="0">
                          <a:latin typeface="+mn-lt"/>
                          <a:ea typeface="Inter"/>
                          <a:cs typeface="Inter"/>
                          <a:sym typeface="Inter"/>
                        </a:rPr>
                        <a:t>Dept. of CSE, BSMRSTU</a:t>
                      </a:r>
                      <a:endParaRPr sz="1600" dirty="0">
                        <a:latin typeface="+mn-lt"/>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2"/>
                    </a:solidFill>
                  </a:tcPr>
                </a:tc>
                <a:tc>
                  <a:txBody>
                    <a:bodyPr/>
                    <a:lstStyle/>
                    <a:p>
                      <a:pPr marL="0" lvl="0" indent="0" algn="r" rtl="0">
                        <a:spcBef>
                          <a:spcPts val="0"/>
                        </a:spcBef>
                        <a:spcAft>
                          <a:spcPts val="0"/>
                        </a:spcAft>
                        <a:buNone/>
                      </a:pPr>
                      <a:r>
                        <a:rPr lang="en" sz="1600" b="1" dirty="0">
                          <a:latin typeface="+mn-lt"/>
                          <a:ea typeface="Inter"/>
                          <a:cs typeface="Inter"/>
                          <a:sym typeface="Inter"/>
                        </a:rPr>
                        <a:t>Thesis Supervisor:</a:t>
                      </a:r>
                      <a:endParaRPr sz="1600" b="1" dirty="0">
                        <a:latin typeface="+mn-lt"/>
                        <a:ea typeface="Inter"/>
                        <a:cs typeface="Inter"/>
                        <a:sym typeface="Inter"/>
                      </a:endParaRPr>
                    </a:p>
                    <a:p>
                      <a:pPr marL="0" lvl="0" indent="0" algn="r" rtl="0">
                        <a:spcBef>
                          <a:spcPts val="0"/>
                        </a:spcBef>
                        <a:spcAft>
                          <a:spcPts val="0"/>
                        </a:spcAft>
                        <a:buNone/>
                      </a:pPr>
                      <a:r>
                        <a:rPr lang="en-US" sz="1600" b="0" i="0" u="none" strike="noStrike" cap="none" dirty="0">
                          <a:solidFill>
                            <a:srgbClr val="000000"/>
                          </a:solidFill>
                          <a:effectLst/>
                          <a:latin typeface="+mn-lt"/>
                          <a:ea typeface="Arial"/>
                          <a:cs typeface="Arial"/>
                          <a:sym typeface="Arial"/>
                        </a:rPr>
                        <a:t>Dr. Saleh Ahmed</a:t>
                      </a:r>
                    </a:p>
                    <a:p>
                      <a:pPr marL="0" lvl="0" indent="0" algn="r" rtl="0">
                        <a:spcBef>
                          <a:spcPts val="0"/>
                        </a:spcBef>
                        <a:spcAft>
                          <a:spcPts val="0"/>
                        </a:spcAft>
                        <a:buNone/>
                      </a:pPr>
                      <a:r>
                        <a:rPr lang="en-GB" sz="1600" b="0" i="0" u="none" strike="noStrike" cap="none" dirty="0">
                          <a:solidFill>
                            <a:srgbClr val="000000"/>
                          </a:solidFill>
                          <a:effectLst/>
                          <a:latin typeface="+mn-lt"/>
                          <a:ea typeface="Arial"/>
                          <a:cs typeface="Arial"/>
                          <a:sym typeface="Arial"/>
                        </a:rPr>
                        <a:t>Associate Professor</a:t>
                      </a:r>
                    </a:p>
                    <a:p>
                      <a:pPr marL="0" lvl="0" indent="0" algn="r" rtl="0">
                        <a:spcBef>
                          <a:spcPts val="0"/>
                        </a:spcBef>
                        <a:spcAft>
                          <a:spcPts val="0"/>
                        </a:spcAft>
                        <a:buNone/>
                      </a:pPr>
                      <a:r>
                        <a:rPr lang="en" sz="1600" dirty="0">
                          <a:latin typeface="+mn-lt"/>
                          <a:ea typeface="Inter"/>
                          <a:cs typeface="Inter"/>
                          <a:sym typeface="Inter"/>
                        </a:rPr>
                        <a:t>Dept. of CSE, BSMRSTU</a:t>
                      </a:r>
                      <a:endParaRPr sz="1600" dirty="0">
                        <a:latin typeface="+mn-lt"/>
                        <a:ea typeface="Inter"/>
                        <a:cs typeface="Inter"/>
                        <a:sym typeface="Inter"/>
                      </a:endParaRPr>
                    </a:p>
                    <a:p>
                      <a:pPr marL="0" lvl="0" indent="0" algn="r" rtl="0">
                        <a:spcBef>
                          <a:spcPts val="0"/>
                        </a:spcBef>
                        <a:spcAft>
                          <a:spcPts val="0"/>
                        </a:spcAft>
                        <a:buNone/>
                      </a:pPr>
                      <a:endParaRPr sz="1600" dirty="0">
                        <a:latin typeface="+mn-lt"/>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2" name="Slide Number Placeholder 1">
            <a:extLst>
              <a:ext uri="{FF2B5EF4-FFF2-40B4-BE49-F238E27FC236}">
                <a16:creationId xmlns:a16="http://schemas.microsoft.com/office/drawing/2014/main" id="{51974E33-BD5C-C29E-5455-81D2BB0B4990}"/>
              </a:ext>
            </a:extLst>
          </p:cNvPr>
          <p:cNvSpPr>
            <a:spLocks noGrp="1"/>
          </p:cNvSpPr>
          <p:nvPr>
            <p:ph type="sldNum" idx="12"/>
          </p:nvPr>
        </p:nvSpPr>
        <p:spPr>
          <a:xfrm>
            <a:off x="8379228" y="4625650"/>
            <a:ext cx="705773" cy="517801"/>
          </a:xfrm>
          <a:solidFill>
            <a:schemeClr val="tx1">
              <a:lumMod val="65000"/>
              <a:lumOff val="35000"/>
            </a:schemeClr>
          </a:solidFill>
        </p:spPr>
        <p:txBody>
          <a:bodyPr>
            <a:noAutofit/>
          </a:bodyPr>
          <a:lstStyle/>
          <a:p>
            <a:pPr marL="0" lvl="0" indent="0" rtl="0">
              <a:spcBef>
                <a:spcPts val="0"/>
              </a:spcBef>
              <a:spcAft>
                <a:spcPts val="0"/>
              </a:spcAft>
              <a:buNone/>
            </a:pPr>
            <a:fld id="{00000000-1234-1234-1234-123412341234}" type="slidenum">
              <a:rPr lang="en" sz="2200" smtClean="0">
                <a:solidFill>
                  <a:schemeClr val="bg1"/>
                </a:solidFill>
              </a:rPr>
              <a:pPr marL="0" lvl="0" indent="0" rtl="0">
                <a:spcBef>
                  <a:spcPts val="0"/>
                </a:spcBef>
                <a:spcAft>
                  <a:spcPts val="0"/>
                </a:spcAft>
                <a:buNone/>
              </a:pPr>
              <a:t>1</a:t>
            </a:fld>
            <a:endParaRPr lang="en" sz="2200" dirty="0">
              <a:solidFill>
                <a:schemeClr val="bg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4"/>
                                        </p:tgtEl>
                                        <p:attrNameLst>
                                          <p:attrName>style.visibility</p:attrName>
                                        </p:attrNameLst>
                                      </p:cBhvr>
                                      <p:to>
                                        <p:strVal val="visible"/>
                                      </p:to>
                                    </p:set>
                                    <p:animEffect transition="in" filter="fade">
                                      <p:cBhvr>
                                        <p:cTn id="7" dur="1000"/>
                                        <p:tgtEl>
                                          <p:spTgt spid="94"/>
                                        </p:tgtEl>
                                      </p:cBhvr>
                                    </p:animEffect>
                                    <p:anim calcmode="lin" valueType="num">
                                      <p:cBhvr>
                                        <p:cTn id="8" dur="1000" fill="hold"/>
                                        <p:tgtEl>
                                          <p:spTgt spid="94"/>
                                        </p:tgtEl>
                                        <p:attrNameLst>
                                          <p:attrName>ppt_x</p:attrName>
                                        </p:attrNameLst>
                                      </p:cBhvr>
                                      <p:tavLst>
                                        <p:tav tm="0">
                                          <p:val>
                                            <p:strVal val="#ppt_x"/>
                                          </p:val>
                                        </p:tav>
                                        <p:tav tm="100000">
                                          <p:val>
                                            <p:strVal val="#ppt_x"/>
                                          </p:val>
                                        </p:tav>
                                      </p:tavLst>
                                    </p:anim>
                                    <p:anim calcmode="lin" valueType="num">
                                      <p:cBhvr>
                                        <p:cTn id="9" dur="1000" fill="hold"/>
                                        <p:tgtEl>
                                          <p:spTgt spid="9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nodeType="clickEffect">
                                  <p:stCondLst>
                                    <p:cond delay="0"/>
                                  </p:stCondLst>
                                  <p:childTnLst>
                                    <p:set>
                                      <p:cBhvr>
                                        <p:cTn id="13" dur="1" fill="hold">
                                          <p:stCondLst>
                                            <p:cond delay="0"/>
                                          </p:stCondLst>
                                        </p:cTn>
                                        <p:tgtEl>
                                          <p:spTgt spid="95"/>
                                        </p:tgtEl>
                                        <p:attrNameLst>
                                          <p:attrName>style.visibility</p:attrName>
                                        </p:attrNameLst>
                                      </p:cBhvr>
                                      <p:to>
                                        <p:strVal val="visible"/>
                                      </p:to>
                                    </p:set>
                                    <p:animEffect transition="in" filter="barn(inVertical)">
                                      <p:cBhvr>
                                        <p:cTn id="14" dur="500"/>
                                        <p:tgtEl>
                                          <p:spTgt spid="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10B7C-5493-E402-3B4A-6750763D771E}"/>
              </a:ext>
            </a:extLst>
          </p:cNvPr>
          <p:cNvSpPr>
            <a:spLocks noGrp="1"/>
          </p:cNvSpPr>
          <p:nvPr>
            <p:ph type="title"/>
          </p:nvPr>
        </p:nvSpPr>
        <p:spPr>
          <a:xfrm>
            <a:off x="606829" y="287912"/>
            <a:ext cx="7543800" cy="917433"/>
          </a:xfrm>
        </p:spPr>
        <p:txBody>
          <a:bodyPr>
            <a:normAutofit fontScale="90000"/>
          </a:bodyPr>
          <a:lstStyle/>
          <a:p>
            <a:pPr algn="l"/>
            <a:r>
              <a:rPr lang="en" sz="3100" dirty="0"/>
              <a:t>Proposed Methodology </a:t>
            </a:r>
            <a:r>
              <a:rPr lang="en-GB" sz="3100" b="1" dirty="0">
                <a:effectLst/>
                <a:ea typeface="Calibri" panose="020F0502020204030204" pitchFamily="34" charset="0"/>
              </a:rPr>
              <a:t>[2/2]</a:t>
            </a:r>
            <a:br>
              <a:rPr lang="en-GB" sz="2400" b="1" dirty="0">
                <a:effectLst/>
                <a:ea typeface="Calibri" panose="020F0502020204030204" pitchFamily="34" charset="0"/>
              </a:rPr>
            </a:br>
            <a:r>
              <a:rPr lang="en-US" sz="2000" dirty="0">
                <a:cs typeface="Times New Roman" panose="02020603050405020304" pitchFamily="18" charset="0"/>
              </a:rPr>
              <a:t>Data Collection </a:t>
            </a:r>
            <a:r>
              <a:rPr lang="en-US" sz="2000" dirty="0">
                <a:cs typeface="Times New Roman" panose="02020603050405020304" pitchFamily="18" charset="0"/>
                <a:sym typeface="Wingdings" panose="05000000000000000000" pitchFamily="2" charset="2"/>
              </a:rPr>
              <a:t>(Features)</a:t>
            </a:r>
            <a:endParaRPr lang="en-US" sz="2000" dirty="0"/>
          </a:p>
        </p:txBody>
      </p:sp>
      <p:pic>
        <p:nvPicPr>
          <p:cNvPr id="12" name="Screen Recording (9-4-2024 2-44-58 AM)">
            <a:hlinkClick r:id="" action="ppaction://media"/>
            <a:extLst>
              <a:ext uri="{FF2B5EF4-FFF2-40B4-BE49-F238E27FC236}">
                <a16:creationId xmlns:a16="http://schemas.microsoft.com/office/drawing/2014/main" id="{12E36D5B-A56A-EEBB-B780-EC3A1E59AA65}"/>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498187" y="1573357"/>
            <a:ext cx="5237163" cy="3017838"/>
          </a:xfrm>
        </p:spPr>
      </p:pic>
      <p:sp>
        <p:nvSpPr>
          <p:cNvPr id="4" name="TextBox 3">
            <a:extLst>
              <a:ext uri="{FF2B5EF4-FFF2-40B4-BE49-F238E27FC236}">
                <a16:creationId xmlns:a16="http://schemas.microsoft.com/office/drawing/2014/main" id="{129109F5-BFFE-6BBA-D171-91178BEA7894}"/>
              </a:ext>
            </a:extLst>
          </p:cNvPr>
          <p:cNvSpPr txBox="1"/>
          <p:nvPr/>
        </p:nvSpPr>
        <p:spPr>
          <a:xfrm>
            <a:off x="5816556" y="4221863"/>
            <a:ext cx="2714969" cy="369332"/>
          </a:xfrm>
          <a:prstGeom prst="rect">
            <a:avLst/>
          </a:prstGeom>
          <a:noFill/>
        </p:spPr>
        <p:txBody>
          <a:bodyPr wrap="square" rtlCol="0">
            <a:spAutoFit/>
          </a:bodyPr>
          <a:lstStyle/>
          <a:p>
            <a:r>
              <a:rPr lang="en-US" sz="1800" dirty="0" err="1">
                <a:latin typeface="+mn-lt"/>
                <a:ea typeface="+mn-ea"/>
                <a:cs typeface="+mn-cs"/>
              </a:rPr>
              <a:t>DataCollectionForm</a:t>
            </a:r>
            <a:r>
              <a:rPr lang="en-US" sz="1800" dirty="0">
                <a:latin typeface="+mn-lt"/>
                <a:ea typeface="+mn-ea"/>
                <a:cs typeface="+mn-cs"/>
              </a:rPr>
              <a:t>[</a:t>
            </a:r>
            <a:r>
              <a:rPr lang="en-US" sz="1800" dirty="0">
                <a:latin typeface="+mn-lt"/>
                <a:ea typeface="+mn-ea"/>
                <a:cs typeface="+mn-cs"/>
                <a:hlinkClick r:id="rId5"/>
              </a:rPr>
              <a:t>Link</a:t>
            </a:r>
            <a:r>
              <a:rPr lang="en-US" sz="1800" dirty="0">
                <a:latin typeface="+mn-lt"/>
                <a:ea typeface="+mn-ea"/>
                <a:cs typeface="+mn-cs"/>
              </a:rPr>
              <a:t>]</a:t>
            </a:r>
          </a:p>
        </p:txBody>
      </p:sp>
      <p:sp>
        <p:nvSpPr>
          <p:cNvPr id="3" name="Slide Number Placeholder 2">
            <a:extLst>
              <a:ext uri="{FF2B5EF4-FFF2-40B4-BE49-F238E27FC236}">
                <a16:creationId xmlns:a16="http://schemas.microsoft.com/office/drawing/2014/main" id="{F39AB821-78A7-DD79-93C7-2DF035B63E3E}"/>
              </a:ext>
            </a:extLst>
          </p:cNvPr>
          <p:cNvSpPr>
            <a:spLocks noGrp="1"/>
          </p:cNvSpPr>
          <p:nvPr>
            <p:ph type="sldNum" sz="quarter" idx="12"/>
          </p:nvPr>
        </p:nvSpPr>
        <p:spPr>
          <a:xfrm>
            <a:off x="8531525" y="4594955"/>
            <a:ext cx="462333" cy="480060"/>
          </a:xfrm>
        </p:spPr>
        <p:txBody>
          <a:bodyPr/>
          <a:lstStyle/>
          <a:p>
            <a:pPr marL="0" lvl="0" indent="0" algn="r" rtl="0">
              <a:spcBef>
                <a:spcPts val="0"/>
              </a:spcBef>
              <a:spcAft>
                <a:spcPts val="0"/>
              </a:spcAft>
              <a:buNone/>
            </a:pPr>
            <a:fld id="{00000000-1234-1234-1234-123412341234}" type="slidenum">
              <a:rPr lang="en" sz="2200" smtClean="0"/>
              <a:t>10</a:t>
            </a:fld>
            <a:endParaRPr lang="en" sz="2200" dirty="0"/>
          </a:p>
        </p:txBody>
      </p:sp>
    </p:spTree>
    <p:extLst>
      <p:ext uri="{BB962C8B-B14F-4D97-AF65-F5344CB8AC3E}">
        <p14:creationId xmlns:p14="http://schemas.microsoft.com/office/powerpoint/2010/main" val="665440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1000"/>
                                        <p:tgtEl>
                                          <p:spTgt spid="12"/>
                                        </p:tgtEl>
                                      </p:cBhvr>
                                    </p:animEffect>
                                    <p:anim calcmode="lin" valueType="num">
                                      <p:cBhvr>
                                        <p:cTn id="15" dur="1000" fill="hold"/>
                                        <p:tgtEl>
                                          <p:spTgt spid="12"/>
                                        </p:tgtEl>
                                        <p:attrNameLst>
                                          <p:attrName>ppt_x</p:attrName>
                                        </p:attrNameLst>
                                      </p:cBhvr>
                                      <p:tavLst>
                                        <p:tav tm="0">
                                          <p:val>
                                            <p:strVal val="#ppt_x"/>
                                          </p:val>
                                        </p:tav>
                                        <p:tav tm="100000">
                                          <p:val>
                                            <p:strVal val="#ppt_x"/>
                                          </p:val>
                                        </p:tav>
                                      </p:tavLst>
                                    </p:anim>
                                    <p:anim calcmode="lin" valueType="num">
                                      <p:cBhvr>
                                        <p:cTn id="16"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1000"/>
                                        <p:tgtEl>
                                          <p:spTgt spid="4"/>
                                        </p:tgtEl>
                                      </p:cBhvr>
                                    </p:animEffect>
                                    <p:anim calcmode="lin" valueType="num">
                                      <p:cBhvr>
                                        <p:cTn id="22" dur="1000" fill="hold"/>
                                        <p:tgtEl>
                                          <p:spTgt spid="4"/>
                                        </p:tgtEl>
                                        <p:attrNameLst>
                                          <p:attrName>ppt_x</p:attrName>
                                        </p:attrNameLst>
                                      </p:cBhvr>
                                      <p:tavLst>
                                        <p:tav tm="0">
                                          <p:val>
                                            <p:strVal val="#ppt_x"/>
                                          </p:val>
                                        </p:tav>
                                        <p:tav tm="100000">
                                          <p:val>
                                            <p:strVal val="#ppt_x"/>
                                          </p:val>
                                        </p:tav>
                                      </p:tavLst>
                                    </p:anim>
                                    <p:anim calcmode="lin" valueType="num">
                                      <p:cBhvr>
                                        <p:cTn id="23"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video>
              <p:cMediaNode vol="80000">
                <p:cTn id="24" fill="hold" display="0">
                  <p:stCondLst>
                    <p:cond delay="indefinite"/>
                  </p:stCondLst>
                </p:cTn>
                <p:tgtEl>
                  <p:spTgt spid="12"/>
                </p:tgtEl>
              </p:cMediaNode>
            </p:video>
          </p:childTnLst>
        </p:cTn>
      </p:par>
    </p:tnLst>
    <p:bldLst>
      <p:bldP spid="2" grpId="0" animBg="1"/>
      <p:bldP spid="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29"/>
          <p:cNvSpPr txBox="1">
            <a:spLocks noGrp="1"/>
          </p:cNvSpPr>
          <p:nvPr>
            <p:ph type="title"/>
          </p:nvPr>
        </p:nvSpPr>
        <p:spPr>
          <a:xfrm>
            <a:off x="662948" y="272242"/>
            <a:ext cx="7688700" cy="1165859"/>
          </a:xfrm>
          <a:prstGeom prst="rect">
            <a:avLst/>
          </a:prstGeom>
        </p:spPr>
        <p:txBody>
          <a:bodyPr spcFirstLastPara="1" wrap="square" lIns="91425" tIns="91425" rIns="91425" bIns="91425" anchor="t" anchorCtr="0">
            <a:noAutofit/>
          </a:bodyPr>
          <a:lstStyle/>
          <a:p>
            <a:pPr lvl="0" algn="l">
              <a:lnSpc>
                <a:spcPct val="115000"/>
              </a:lnSpc>
              <a:spcBef>
                <a:spcPts val="1200"/>
              </a:spcBef>
            </a:pPr>
            <a:r>
              <a:rPr lang="en" sz="2800" dirty="0"/>
              <a:t>Results </a:t>
            </a:r>
            <a:r>
              <a:rPr lang="en-GB" sz="2800" b="1" dirty="0">
                <a:ea typeface="Calibri" panose="020F0502020204030204" pitchFamily="34" charset="0"/>
              </a:rPr>
              <a:t>[1/6]</a:t>
            </a:r>
            <a:br>
              <a:rPr lang="en-GB" sz="2800" b="1" dirty="0">
                <a:ea typeface="Calibri" panose="020F0502020204030204" pitchFamily="34" charset="0"/>
              </a:rPr>
            </a:br>
            <a:r>
              <a:rPr lang="en-US" sz="1800" dirty="0"/>
              <a:t>statistical summary</a:t>
            </a:r>
            <a:br>
              <a:rPr lang="en-GB" sz="2800" b="1" dirty="0">
                <a:ea typeface="Calibri" panose="020F0502020204030204" pitchFamily="34" charset="0"/>
              </a:rPr>
            </a:br>
            <a:br>
              <a:rPr lang="en-GB" sz="2000" b="1" dirty="0">
                <a:ea typeface="Calibri" panose="020F0502020204030204" pitchFamily="34" charset="0"/>
              </a:rPr>
            </a:br>
            <a:endParaRPr sz="2800" dirty="0"/>
          </a:p>
          <a:p>
            <a:pPr marL="0" lvl="0" indent="0" algn="l" rtl="0">
              <a:spcBef>
                <a:spcPts val="1200"/>
              </a:spcBef>
              <a:spcAft>
                <a:spcPts val="0"/>
              </a:spcAft>
              <a:buNone/>
            </a:pPr>
            <a:endParaRPr sz="2300" dirty="0"/>
          </a:p>
        </p:txBody>
      </p:sp>
      <p:sp>
        <p:nvSpPr>
          <p:cNvPr id="183" name="Google Shape;183;p29"/>
          <p:cNvSpPr txBox="1">
            <a:spLocks noGrp="1"/>
          </p:cNvSpPr>
          <p:nvPr>
            <p:ph type="body" idx="1"/>
          </p:nvPr>
        </p:nvSpPr>
        <p:spPr>
          <a:xfrm>
            <a:off x="546570" y="1596044"/>
            <a:ext cx="7769757" cy="3283527"/>
          </a:xfrm>
          <a:prstGeom prst="rect">
            <a:avLst/>
          </a:prstGeom>
        </p:spPr>
        <p:txBody>
          <a:bodyPr spcFirstLastPara="1" wrap="square" lIns="91425" tIns="91425" rIns="91425" bIns="91425" anchor="t" anchorCtr="0">
            <a:noAutofit/>
          </a:bodyPr>
          <a:lstStyle/>
          <a:p>
            <a:pPr marL="146050" lvl="0" indent="0" algn="just">
              <a:spcBef>
                <a:spcPts val="1200"/>
              </a:spcBef>
              <a:buClr>
                <a:srgbClr val="000000"/>
              </a:buClr>
              <a:buNone/>
            </a:pPr>
            <a:endParaRPr lang="en-US" sz="1800" b="1" dirty="0">
              <a:solidFill>
                <a:srgbClr val="000000"/>
              </a:solidFill>
              <a:ea typeface="Raleway"/>
              <a:cs typeface="Times New Roman" panose="02020603050405020304" pitchFamily="18" charset="0"/>
              <a:sym typeface="Raleway"/>
            </a:endParaRPr>
          </a:p>
          <a:p>
            <a:pPr marL="146050" lvl="0" indent="0" algn="just">
              <a:spcBef>
                <a:spcPts val="1200"/>
              </a:spcBef>
              <a:buClr>
                <a:srgbClr val="000000"/>
              </a:buClr>
              <a:buNone/>
            </a:pPr>
            <a:endParaRPr lang="en-US" sz="1800" b="1" dirty="0">
              <a:solidFill>
                <a:srgbClr val="000000"/>
              </a:solidFill>
              <a:ea typeface="Raleway"/>
              <a:cs typeface="Times New Roman" panose="02020603050405020304" pitchFamily="18" charset="0"/>
              <a:sym typeface="Raleway"/>
            </a:endParaRPr>
          </a:p>
          <a:p>
            <a:pPr marL="146050" lvl="0" indent="0" algn="just" rtl="0">
              <a:spcBef>
                <a:spcPts val="1200"/>
              </a:spcBef>
              <a:spcAft>
                <a:spcPts val="0"/>
              </a:spcAft>
              <a:buClr>
                <a:srgbClr val="000000"/>
              </a:buClr>
              <a:buSzPts val="1300"/>
              <a:buNone/>
            </a:pPr>
            <a:endParaRPr sz="1800" dirty="0">
              <a:solidFill>
                <a:srgbClr val="000000"/>
              </a:solidFill>
              <a:cs typeface="Times New Roman" panose="02020603050405020304" pitchFamily="18" charset="0"/>
            </a:endParaRPr>
          </a:p>
          <a:p>
            <a:pPr marL="0" lvl="0" indent="0" algn="just" rtl="0">
              <a:spcBef>
                <a:spcPts val="1200"/>
              </a:spcBef>
              <a:spcAft>
                <a:spcPts val="1200"/>
              </a:spcAft>
              <a:buNone/>
            </a:pPr>
            <a:endParaRPr sz="1800" dirty="0">
              <a:cs typeface="Times New Roman" panose="02020603050405020304" pitchFamily="18" charset="0"/>
            </a:endParaRPr>
          </a:p>
        </p:txBody>
      </p:sp>
      <p:graphicFrame>
        <p:nvGraphicFramePr>
          <p:cNvPr id="2" name="Table 1">
            <a:extLst>
              <a:ext uri="{FF2B5EF4-FFF2-40B4-BE49-F238E27FC236}">
                <a16:creationId xmlns:a16="http://schemas.microsoft.com/office/drawing/2014/main" id="{535247E4-0794-CFEC-EB1A-3282AB066C4D}"/>
              </a:ext>
            </a:extLst>
          </p:cNvPr>
          <p:cNvGraphicFramePr>
            <a:graphicFrameLocks noGrp="1"/>
          </p:cNvGraphicFramePr>
          <p:nvPr>
            <p:extLst>
              <p:ext uri="{D42A27DB-BD31-4B8C-83A1-F6EECF244321}">
                <p14:modId xmlns:p14="http://schemas.microsoft.com/office/powerpoint/2010/main" val="1040640824"/>
              </p:ext>
            </p:extLst>
          </p:nvPr>
        </p:nvGraphicFramePr>
        <p:xfrm>
          <a:off x="662948" y="1820487"/>
          <a:ext cx="7450274" cy="2784763"/>
        </p:xfrm>
        <a:graphic>
          <a:graphicData uri="http://schemas.openxmlformats.org/drawingml/2006/table">
            <a:tbl>
              <a:tblPr firstRow="1" bandRow="1">
                <a:tableStyleId>{2FAB2661-F296-47C8-BC28-C4A088AF2C0C}</a:tableStyleId>
              </a:tblPr>
              <a:tblGrid>
                <a:gridCol w="948001">
                  <a:extLst>
                    <a:ext uri="{9D8B030D-6E8A-4147-A177-3AD203B41FA5}">
                      <a16:colId xmlns:a16="http://schemas.microsoft.com/office/drawing/2014/main" val="1913732888"/>
                    </a:ext>
                  </a:extLst>
                </a:gridCol>
                <a:gridCol w="1300636">
                  <a:extLst>
                    <a:ext uri="{9D8B030D-6E8A-4147-A177-3AD203B41FA5}">
                      <a16:colId xmlns:a16="http://schemas.microsoft.com/office/drawing/2014/main" val="3298129464"/>
                    </a:ext>
                  </a:extLst>
                </a:gridCol>
                <a:gridCol w="1738468">
                  <a:extLst>
                    <a:ext uri="{9D8B030D-6E8A-4147-A177-3AD203B41FA5}">
                      <a16:colId xmlns:a16="http://schemas.microsoft.com/office/drawing/2014/main" val="3014571419"/>
                    </a:ext>
                  </a:extLst>
                </a:gridCol>
                <a:gridCol w="812615">
                  <a:extLst>
                    <a:ext uri="{9D8B030D-6E8A-4147-A177-3AD203B41FA5}">
                      <a16:colId xmlns:a16="http://schemas.microsoft.com/office/drawing/2014/main" val="573680623"/>
                    </a:ext>
                  </a:extLst>
                </a:gridCol>
                <a:gridCol w="709964">
                  <a:extLst>
                    <a:ext uri="{9D8B030D-6E8A-4147-A177-3AD203B41FA5}">
                      <a16:colId xmlns:a16="http://schemas.microsoft.com/office/drawing/2014/main" val="1967193960"/>
                    </a:ext>
                  </a:extLst>
                </a:gridCol>
                <a:gridCol w="813918">
                  <a:extLst>
                    <a:ext uri="{9D8B030D-6E8A-4147-A177-3AD203B41FA5}">
                      <a16:colId xmlns:a16="http://schemas.microsoft.com/office/drawing/2014/main" val="3085965661"/>
                    </a:ext>
                  </a:extLst>
                </a:gridCol>
                <a:gridCol w="1126672">
                  <a:extLst>
                    <a:ext uri="{9D8B030D-6E8A-4147-A177-3AD203B41FA5}">
                      <a16:colId xmlns:a16="http://schemas.microsoft.com/office/drawing/2014/main" val="3068414375"/>
                    </a:ext>
                  </a:extLst>
                </a:gridCol>
              </a:tblGrid>
              <a:tr h="682061">
                <a:tc gridSpan="2">
                  <a:txBody>
                    <a:bodyPr/>
                    <a:lstStyle/>
                    <a:p>
                      <a:r>
                        <a:rPr lang="en-US" sz="1600" dirty="0">
                          <a:solidFill>
                            <a:schemeClr val="bg1"/>
                          </a:solidFill>
                        </a:rPr>
                        <a:t>Records</a:t>
                      </a:r>
                    </a:p>
                  </a:txBody>
                  <a:tcPr>
                    <a:solidFill>
                      <a:schemeClr val="bg2">
                        <a:lumMod val="50000"/>
                      </a:schemeClr>
                    </a:solidFill>
                  </a:tcPr>
                </a:tc>
                <a:tc hMerge="1">
                  <a:txBody>
                    <a:bodyPr/>
                    <a:lstStyle/>
                    <a:p>
                      <a:endParaRPr lang="en-US"/>
                    </a:p>
                  </a:txBody>
                  <a:tcPr/>
                </a:tc>
                <a:tc>
                  <a:txBody>
                    <a:bodyPr/>
                    <a:lstStyle/>
                    <a:p>
                      <a:r>
                        <a:rPr lang="en-US" sz="1600" dirty="0">
                          <a:solidFill>
                            <a:schemeClr val="bg1"/>
                          </a:solidFill>
                        </a:rPr>
                        <a:t>University</a:t>
                      </a:r>
                    </a:p>
                  </a:txBody>
                  <a:tcPr>
                    <a:solidFill>
                      <a:schemeClr val="bg2">
                        <a:lumMod val="50000"/>
                      </a:schemeClr>
                    </a:solidFill>
                  </a:tcPr>
                </a:tc>
                <a:tc gridSpan="4">
                  <a:txBody>
                    <a:bodyPr/>
                    <a:lstStyle/>
                    <a:p>
                      <a:pPr algn="ctr"/>
                      <a:r>
                        <a:rPr lang="en-US" sz="1600" dirty="0">
                          <a:solidFill>
                            <a:schemeClr val="bg1"/>
                          </a:solidFill>
                        </a:rPr>
                        <a:t>year</a:t>
                      </a:r>
                    </a:p>
                  </a:txBody>
                  <a:tcPr>
                    <a:solidFill>
                      <a:schemeClr val="bg2">
                        <a:lumMod val="50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048568846"/>
                  </a:ext>
                </a:extLst>
              </a:tr>
              <a:tr h="659562">
                <a:tc gridSpan="2">
                  <a:txBody>
                    <a:bodyPr/>
                    <a:lstStyle/>
                    <a:p>
                      <a:r>
                        <a:rPr lang="en-US" dirty="0"/>
                        <a:t>468</a:t>
                      </a:r>
                    </a:p>
                  </a:txBody>
                  <a:tcPr/>
                </a:tc>
                <a:tc hMerge="1">
                  <a:txBody>
                    <a:bodyPr/>
                    <a:lstStyle/>
                    <a:p>
                      <a:endParaRPr lang="en-US"/>
                    </a:p>
                  </a:txBody>
                  <a:tcPr/>
                </a:tc>
                <a:tc rowSpan="4">
                  <a:txBody>
                    <a:bodyPr/>
                    <a:lstStyle/>
                    <a:p>
                      <a:r>
                        <a:rPr lang="en-US" dirty="0"/>
                        <a:t>47</a:t>
                      </a:r>
                    </a:p>
                  </a:txBody>
                  <a:tcPr/>
                </a:tc>
                <a:tc rowSpan="2">
                  <a:txBody>
                    <a:bodyPr/>
                    <a:lstStyle/>
                    <a:p>
                      <a:r>
                        <a:rPr lang="en-US" dirty="0"/>
                        <a:t>1st</a:t>
                      </a:r>
                    </a:p>
                  </a:txBody>
                  <a:tcPr/>
                </a:tc>
                <a:tc rowSpan="2">
                  <a:txBody>
                    <a:bodyPr/>
                    <a:lstStyle/>
                    <a:p>
                      <a:r>
                        <a:rPr lang="en-US" dirty="0"/>
                        <a:t>2nd</a:t>
                      </a:r>
                    </a:p>
                  </a:txBody>
                  <a:tcPr/>
                </a:tc>
                <a:tc rowSpan="2">
                  <a:txBody>
                    <a:bodyPr/>
                    <a:lstStyle/>
                    <a:p>
                      <a:r>
                        <a:rPr lang="en-US" dirty="0"/>
                        <a:t>3rd</a:t>
                      </a:r>
                    </a:p>
                  </a:txBody>
                  <a:tcPr/>
                </a:tc>
                <a:tc rowSpan="2">
                  <a:txBody>
                    <a:bodyPr/>
                    <a:lstStyle/>
                    <a:p>
                      <a:r>
                        <a:rPr lang="en-US" dirty="0"/>
                        <a:t>4th</a:t>
                      </a:r>
                    </a:p>
                  </a:txBody>
                  <a:tcPr/>
                </a:tc>
                <a:extLst>
                  <a:ext uri="{0D108BD9-81ED-4DB2-BD59-A6C34878D82A}">
                    <a16:rowId xmlns:a16="http://schemas.microsoft.com/office/drawing/2014/main" val="3300092658"/>
                  </a:ext>
                </a:extLst>
              </a:tr>
              <a:tr h="329780">
                <a:tc rowSpan="2">
                  <a:txBody>
                    <a:bodyPr/>
                    <a:lstStyle/>
                    <a:p>
                      <a:r>
                        <a:rPr lang="en-US" sz="1800" dirty="0">
                          <a:solidFill>
                            <a:schemeClr val="bg1"/>
                          </a:solidFill>
                        </a:rPr>
                        <a:t>Male</a:t>
                      </a:r>
                    </a:p>
                  </a:txBody>
                  <a:tcPr>
                    <a:solidFill>
                      <a:schemeClr val="bg2">
                        <a:lumMod val="50000"/>
                      </a:schemeClr>
                    </a:solidFill>
                  </a:tcPr>
                </a:tc>
                <a:tc rowSpan="2">
                  <a:txBody>
                    <a:bodyPr/>
                    <a:lstStyle/>
                    <a:p>
                      <a:r>
                        <a:rPr lang="en-US" sz="1800" dirty="0">
                          <a:solidFill>
                            <a:schemeClr val="bg1"/>
                          </a:solidFill>
                        </a:rPr>
                        <a:t>Female</a:t>
                      </a:r>
                    </a:p>
                  </a:txBody>
                  <a:tcPr>
                    <a:solidFill>
                      <a:schemeClr val="bg2">
                        <a:lumMod val="50000"/>
                      </a:schemeClr>
                    </a:solidFill>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311179858"/>
                  </a:ext>
                </a:extLst>
              </a:tr>
              <a:tr h="453798">
                <a:tc vMerge="1">
                  <a:txBody>
                    <a:bodyPr/>
                    <a:lstStyle/>
                    <a:p>
                      <a:endParaRPr lang="en-US"/>
                    </a:p>
                  </a:txBody>
                  <a:tcPr/>
                </a:tc>
                <a:tc vMerge="1">
                  <a:txBody>
                    <a:bodyPr/>
                    <a:lstStyle/>
                    <a:p>
                      <a:endParaRPr lang="en-US"/>
                    </a:p>
                  </a:txBody>
                  <a:tcPr/>
                </a:tc>
                <a:tc vMerge="1">
                  <a:txBody>
                    <a:bodyPr/>
                    <a:lstStyle/>
                    <a:p>
                      <a:endParaRPr lang="en-US"/>
                    </a:p>
                  </a:txBody>
                  <a:tcPr/>
                </a:tc>
                <a:tc rowSpan="2">
                  <a:txBody>
                    <a:bodyPr/>
                    <a:lstStyle/>
                    <a:p>
                      <a:r>
                        <a:rPr lang="en-US" dirty="0"/>
                        <a:t>17</a:t>
                      </a:r>
                    </a:p>
                  </a:txBody>
                  <a:tcPr/>
                </a:tc>
                <a:tc rowSpan="2">
                  <a:txBody>
                    <a:bodyPr/>
                    <a:lstStyle/>
                    <a:p>
                      <a:r>
                        <a:rPr lang="en-US" dirty="0"/>
                        <a:t>31</a:t>
                      </a:r>
                    </a:p>
                  </a:txBody>
                  <a:tcPr/>
                </a:tc>
                <a:tc rowSpan="2">
                  <a:txBody>
                    <a:bodyPr/>
                    <a:lstStyle/>
                    <a:p>
                      <a:r>
                        <a:rPr lang="en-US" dirty="0"/>
                        <a:t>58</a:t>
                      </a:r>
                    </a:p>
                  </a:txBody>
                  <a:tcPr/>
                </a:tc>
                <a:tc rowSpan="2">
                  <a:txBody>
                    <a:bodyPr/>
                    <a:lstStyle/>
                    <a:p>
                      <a:r>
                        <a:rPr lang="en-US" dirty="0"/>
                        <a:t>362</a:t>
                      </a:r>
                    </a:p>
                  </a:txBody>
                  <a:tcPr/>
                </a:tc>
                <a:extLst>
                  <a:ext uri="{0D108BD9-81ED-4DB2-BD59-A6C34878D82A}">
                    <a16:rowId xmlns:a16="http://schemas.microsoft.com/office/drawing/2014/main" val="4094065345"/>
                  </a:ext>
                </a:extLst>
              </a:tr>
              <a:tr h="659562">
                <a:tc>
                  <a:txBody>
                    <a:bodyPr/>
                    <a:lstStyle/>
                    <a:p>
                      <a:r>
                        <a:rPr lang="en-US" dirty="0"/>
                        <a:t>367</a:t>
                      </a:r>
                    </a:p>
                  </a:txBody>
                  <a:tcPr/>
                </a:tc>
                <a:tc>
                  <a:txBody>
                    <a:bodyPr/>
                    <a:lstStyle/>
                    <a:p>
                      <a:r>
                        <a:rPr lang="en-US" dirty="0"/>
                        <a:t>101</a:t>
                      </a:r>
                    </a:p>
                  </a:txBody>
                  <a:tcPr/>
                </a:tc>
                <a:tc vMerge="1">
                  <a:txBody>
                    <a:bodyPr/>
                    <a:lstStyle/>
                    <a:p>
                      <a:endParaRPr lang="en-US" dirty="0"/>
                    </a:p>
                  </a:txBody>
                  <a:tcPr/>
                </a:tc>
                <a:tc vMerge="1">
                  <a:txBody>
                    <a:bodyPr/>
                    <a:lstStyle/>
                    <a:p>
                      <a:endParaRPr lang="en-US" dirty="0"/>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3219431246"/>
                  </a:ext>
                </a:extLst>
              </a:tr>
            </a:tbl>
          </a:graphicData>
        </a:graphic>
      </p:graphicFrame>
      <p:sp>
        <p:nvSpPr>
          <p:cNvPr id="3" name="Slide Number Placeholder 2">
            <a:extLst>
              <a:ext uri="{FF2B5EF4-FFF2-40B4-BE49-F238E27FC236}">
                <a16:creationId xmlns:a16="http://schemas.microsoft.com/office/drawing/2014/main" id="{36217EB5-CEE7-B8D6-935C-7D6C28668CD2}"/>
              </a:ext>
            </a:extLst>
          </p:cNvPr>
          <p:cNvSpPr>
            <a:spLocks noGrp="1"/>
          </p:cNvSpPr>
          <p:nvPr>
            <p:ph type="sldNum" idx="12"/>
          </p:nvPr>
        </p:nvSpPr>
        <p:spPr>
          <a:xfrm>
            <a:off x="8511364" y="4700024"/>
            <a:ext cx="548700" cy="393600"/>
          </a:xfrm>
        </p:spPr>
        <p:txBody>
          <a:bodyPr>
            <a:noAutofit/>
          </a:bodyPr>
          <a:lstStyle/>
          <a:p>
            <a:pPr marL="0" lvl="0" indent="0" rtl="0">
              <a:spcBef>
                <a:spcPts val="0"/>
              </a:spcBef>
              <a:spcAft>
                <a:spcPts val="0"/>
              </a:spcAft>
              <a:buNone/>
            </a:pPr>
            <a:fld id="{00000000-1234-1234-1234-123412341234}" type="slidenum">
              <a:rPr lang="en" sz="2200" smtClean="0"/>
              <a:pPr marL="0" lvl="0" indent="0" rtl="0">
                <a:spcBef>
                  <a:spcPts val="0"/>
                </a:spcBef>
                <a:spcAft>
                  <a:spcPts val="0"/>
                </a:spcAft>
                <a:buNone/>
              </a:pPr>
              <a:t>11</a:t>
            </a:fld>
            <a:endParaRPr lang="en" sz="22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82"/>
                                        </p:tgtEl>
                                        <p:attrNameLst>
                                          <p:attrName>style.visibility</p:attrName>
                                        </p:attrNameLst>
                                      </p:cBhvr>
                                      <p:to>
                                        <p:strVal val="visible"/>
                                      </p:to>
                                    </p:set>
                                    <p:animEffect transition="in" filter="fade">
                                      <p:cBhvr>
                                        <p:cTn id="7" dur="1000"/>
                                        <p:tgtEl>
                                          <p:spTgt spid="182"/>
                                        </p:tgtEl>
                                      </p:cBhvr>
                                    </p:animEffect>
                                    <p:anim calcmode="lin" valueType="num">
                                      <p:cBhvr>
                                        <p:cTn id="8" dur="1000" fill="hold"/>
                                        <p:tgtEl>
                                          <p:spTgt spid="182"/>
                                        </p:tgtEl>
                                        <p:attrNameLst>
                                          <p:attrName>ppt_x</p:attrName>
                                        </p:attrNameLst>
                                      </p:cBhvr>
                                      <p:tavLst>
                                        <p:tav tm="0">
                                          <p:val>
                                            <p:strVal val="#ppt_x"/>
                                          </p:val>
                                        </p:tav>
                                        <p:tav tm="100000">
                                          <p:val>
                                            <p:strVal val="#ppt_x"/>
                                          </p:val>
                                        </p:tav>
                                      </p:tavLst>
                                    </p:anim>
                                    <p:anim calcmode="lin" valueType="num">
                                      <p:cBhvr>
                                        <p:cTn id="9" dur="1000" fill="hold"/>
                                        <p:tgtEl>
                                          <p:spTgt spid="18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1000"/>
                                        <p:tgtEl>
                                          <p:spTgt spid="2"/>
                                        </p:tgtEl>
                                      </p:cBhvr>
                                    </p:animEffect>
                                    <p:anim calcmode="lin" valueType="num">
                                      <p:cBhvr>
                                        <p:cTn id="15" dur="1000" fill="hold"/>
                                        <p:tgtEl>
                                          <p:spTgt spid="2"/>
                                        </p:tgtEl>
                                        <p:attrNameLst>
                                          <p:attrName>ppt_x</p:attrName>
                                        </p:attrNameLst>
                                      </p:cBhvr>
                                      <p:tavLst>
                                        <p:tav tm="0">
                                          <p:val>
                                            <p:strVal val="#ppt_x"/>
                                          </p:val>
                                        </p:tav>
                                        <p:tav tm="100000">
                                          <p:val>
                                            <p:strVal val="#ppt_x"/>
                                          </p:val>
                                        </p:tav>
                                      </p:tavLst>
                                    </p:anim>
                                    <p:anim calcmode="lin" valueType="num">
                                      <p:cBhvr>
                                        <p:cTn id="16"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2" grpId="0" animBg="1"/>
    </p:bldLst>
  </p:timing>
</p:sld>
</file>

<file path=ppt/slides/slide12.xml><?xml version="1.0" encoding="utf-8"?>
<p:sld xmlns:a="http://schemas.openxmlformats.org/drawingml/2006/main" xmlns:r="http://schemas.openxmlformats.org/officeDocument/2006/relationships" xmlns:p="http://schemas.openxmlformats.org/presentationml/2006/main" showMasterSp="0">
  <p:cSld>
    <p:bg>
      <p:bgPr>
        <a:solidFill>
          <a:schemeClr val="bg2"/>
        </a:solidFill>
        <a:effectLst/>
      </p:bgPr>
    </p:bg>
    <p:spTree>
      <p:nvGrpSpPr>
        <p:cNvPr id="1" name="Shape 181">
          <a:extLst>
            <a:ext uri="{FF2B5EF4-FFF2-40B4-BE49-F238E27FC236}">
              <a16:creationId xmlns:a16="http://schemas.microsoft.com/office/drawing/2014/main" id="{34B08BD2-FDEB-C0DB-8CA4-A22F31D17107}"/>
            </a:ext>
          </a:extLst>
        </p:cNvPr>
        <p:cNvGrpSpPr/>
        <p:nvPr/>
      </p:nvGrpSpPr>
      <p:grpSpPr>
        <a:xfrm>
          <a:off x="0" y="0"/>
          <a:ext cx="0" cy="0"/>
          <a:chOff x="0" y="0"/>
          <a:chExt cx="0" cy="0"/>
        </a:xfrm>
      </p:grpSpPr>
      <p:sp>
        <p:nvSpPr>
          <p:cNvPr id="182" name="Google Shape;182;p29">
            <a:extLst>
              <a:ext uri="{FF2B5EF4-FFF2-40B4-BE49-F238E27FC236}">
                <a16:creationId xmlns:a16="http://schemas.microsoft.com/office/drawing/2014/main" id="{E116C90A-2FDC-343A-5C13-08917D260DAC}"/>
              </a:ext>
            </a:extLst>
          </p:cNvPr>
          <p:cNvSpPr txBox="1">
            <a:spLocks noGrp="1"/>
          </p:cNvSpPr>
          <p:nvPr>
            <p:ph type="title"/>
          </p:nvPr>
        </p:nvSpPr>
        <p:spPr>
          <a:xfrm>
            <a:off x="662948" y="227700"/>
            <a:ext cx="7688700" cy="1165859"/>
          </a:xfrm>
          <a:prstGeom prst="rect">
            <a:avLst/>
          </a:prstGeom>
        </p:spPr>
        <p:txBody>
          <a:bodyPr spcFirstLastPara="1" wrap="square" lIns="91425" tIns="91425" rIns="91425" bIns="91425" anchor="t" anchorCtr="0">
            <a:noAutofit/>
          </a:bodyPr>
          <a:lstStyle/>
          <a:p>
            <a:pPr lvl="0" algn="l">
              <a:lnSpc>
                <a:spcPct val="115000"/>
              </a:lnSpc>
              <a:spcBef>
                <a:spcPts val="1200"/>
              </a:spcBef>
            </a:pPr>
            <a:r>
              <a:rPr lang="en" sz="2800" dirty="0"/>
              <a:t>Results </a:t>
            </a:r>
            <a:r>
              <a:rPr lang="en-GB" sz="2800" b="1" dirty="0">
                <a:ea typeface="Calibri" panose="020F0502020204030204" pitchFamily="34" charset="0"/>
              </a:rPr>
              <a:t>[2/6]</a:t>
            </a:r>
            <a:br>
              <a:rPr lang="en-GB" sz="2800" b="1" dirty="0">
                <a:ea typeface="Calibri" panose="020F0502020204030204" pitchFamily="34" charset="0"/>
              </a:rPr>
            </a:br>
            <a:r>
              <a:rPr lang="en-US" sz="1800" dirty="0"/>
              <a:t>Visualization of Job Distribution</a:t>
            </a:r>
            <a:br>
              <a:rPr lang="en-GB" sz="2800" b="1" dirty="0">
                <a:ea typeface="Calibri" panose="020F0502020204030204" pitchFamily="34" charset="0"/>
              </a:rPr>
            </a:br>
            <a:br>
              <a:rPr lang="en-GB" sz="2000" b="1" dirty="0">
                <a:ea typeface="Calibri" panose="020F0502020204030204" pitchFamily="34" charset="0"/>
              </a:rPr>
            </a:br>
            <a:endParaRPr sz="2800" dirty="0"/>
          </a:p>
          <a:p>
            <a:pPr marL="0" lvl="0" indent="0" algn="l" rtl="0">
              <a:spcBef>
                <a:spcPts val="1200"/>
              </a:spcBef>
              <a:spcAft>
                <a:spcPts val="0"/>
              </a:spcAft>
              <a:buNone/>
            </a:pPr>
            <a:endParaRPr sz="2300" dirty="0"/>
          </a:p>
        </p:txBody>
      </p:sp>
      <p:sp>
        <p:nvSpPr>
          <p:cNvPr id="183" name="Google Shape;183;p29">
            <a:extLst>
              <a:ext uri="{FF2B5EF4-FFF2-40B4-BE49-F238E27FC236}">
                <a16:creationId xmlns:a16="http://schemas.microsoft.com/office/drawing/2014/main" id="{EBFA4F74-7B93-C039-9ABE-162D2882AC71}"/>
              </a:ext>
            </a:extLst>
          </p:cNvPr>
          <p:cNvSpPr txBox="1">
            <a:spLocks noGrp="1"/>
          </p:cNvSpPr>
          <p:nvPr>
            <p:ph type="body" idx="1"/>
          </p:nvPr>
        </p:nvSpPr>
        <p:spPr>
          <a:xfrm>
            <a:off x="546570" y="1596044"/>
            <a:ext cx="7769757" cy="3283527"/>
          </a:xfrm>
          <a:prstGeom prst="rect">
            <a:avLst/>
          </a:prstGeom>
        </p:spPr>
        <p:txBody>
          <a:bodyPr spcFirstLastPara="1" wrap="square" lIns="91425" tIns="91425" rIns="91425" bIns="91425" anchor="t" anchorCtr="0">
            <a:noAutofit/>
          </a:bodyPr>
          <a:lstStyle/>
          <a:p>
            <a:pPr marL="146050" lvl="0" indent="0" algn="just">
              <a:spcBef>
                <a:spcPts val="1200"/>
              </a:spcBef>
              <a:buClr>
                <a:srgbClr val="000000"/>
              </a:buClr>
              <a:buNone/>
            </a:pPr>
            <a:endParaRPr lang="en-US" sz="1800" b="1" dirty="0">
              <a:solidFill>
                <a:srgbClr val="000000"/>
              </a:solidFill>
              <a:ea typeface="Raleway"/>
              <a:cs typeface="Times New Roman" panose="02020603050405020304" pitchFamily="18" charset="0"/>
              <a:sym typeface="Raleway"/>
            </a:endParaRPr>
          </a:p>
          <a:p>
            <a:pPr marL="146050" lvl="0" indent="0" algn="just">
              <a:spcBef>
                <a:spcPts val="1200"/>
              </a:spcBef>
              <a:buClr>
                <a:srgbClr val="000000"/>
              </a:buClr>
              <a:buNone/>
            </a:pPr>
            <a:endParaRPr lang="en-US" sz="1800" b="1" dirty="0">
              <a:solidFill>
                <a:srgbClr val="000000"/>
              </a:solidFill>
              <a:ea typeface="Raleway"/>
              <a:cs typeface="Times New Roman" panose="02020603050405020304" pitchFamily="18" charset="0"/>
              <a:sym typeface="Raleway"/>
            </a:endParaRPr>
          </a:p>
          <a:p>
            <a:pPr marL="146050" lvl="0" indent="0" algn="just" rtl="0">
              <a:spcBef>
                <a:spcPts val="1200"/>
              </a:spcBef>
              <a:spcAft>
                <a:spcPts val="0"/>
              </a:spcAft>
              <a:buClr>
                <a:srgbClr val="000000"/>
              </a:buClr>
              <a:buSzPts val="1300"/>
              <a:buNone/>
            </a:pPr>
            <a:endParaRPr sz="1800" dirty="0">
              <a:solidFill>
                <a:srgbClr val="000000"/>
              </a:solidFill>
              <a:cs typeface="Times New Roman" panose="02020603050405020304" pitchFamily="18" charset="0"/>
            </a:endParaRPr>
          </a:p>
          <a:p>
            <a:pPr marL="0" lvl="0" indent="0" algn="just" rtl="0">
              <a:spcBef>
                <a:spcPts val="1200"/>
              </a:spcBef>
              <a:spcAft>
                <a:spcPts val="1200"/>
              </a:spcAft>
              <a:buNone/>
            </a:pPr>
            <a:endParaRPr sz="1800" dirty="0">
              <a:cs typeface="Times New Roman" panose="02020603050405020304" pitchFamily="18" charset="0"/>
            </a:endParaRPr>
          </a:p>
        </p:txBody>
      </p:sp>
      <p:pic>
        <p:nvPicPr>
          <p:cNvPr id="6" name="Picture 5">
            <a:extLst>
              <a:ext uri="{FF2B5EF4-FFF2-40B4-BE49-F238E27FC236}">
                <a16:creationId xmlns:a16="http://schemas.microsoft.com/office/drawing/2014/main" id="{E52C2211-D344-3370-3AFD-DA380A1DEB4F}"/>
              </a:ext>
            </a:extLst>
          </p:cNvPr>
          <p:cNvPicPr>
            <a:picLocks noChangeAspect="1"/>
          </p:cNvPicPr>
          <p:nvPr/>
        </p:nvPicPr>
        <p:blipFill>
          <a:blip r:embed="rId3"/>
          <a:stretch>
            <a:fillRect/>
          </a:stretch>
        </p:blipFill>
        <p:spPr>
          <a:xfrm>
            <a:off x="662948" y="1599923"/>
            <a:ext cx="7688700" cy="3279648"/>
          </a:xfrm>
          <a:prstGeom prst="rect">
            <a:avLst/>
          </a:prstGeom>
        </p:spPr>
      </p:pic>
      <p:sp>
        <p:nvSpPr>
          <p:cNvPr id="2" name="Slide Number Placeholder 1">
            <a:extLst>
              <a:ext uri="{FF2B5EF4-FFF2-40B4-BE49-F238E27FC236}">
                <a16:creationId xmlns:a16="http://schemas.microsoft.com/office/drawing/2014/main" id="{E521008F-8FA3-F75E-6C63-B2BE6CD65078}"/>
              </a:ext>
            </a:extLst>
          </p:cNvPr>
          <p:cNvSpPr>
            <a:spLocks noGrp="1"/>
          </p:cNvSpPr>
          <p:nvPr>
            <p:ph type="sldNum" idx="12"/>
          </p:nvPr>
        </p:nvSpPr>
        <p:spPr>
          <a:solidFill>
            <a:srgbClr val="1D1D1D"/>
          </a:solidFill>
        </p:spPr>
        <p:txBody>
          <a:bodyPr>
            <a:noAutofit/>
          </a:bodyPr>
          <a:lstStyle/>
          <a:p>
            <a:pPr marL="0" lvl="0" indent="0" rtl="0">
              <a:spcBef>
                <a:spcPts val="0"/>
              </a:spcBef>
              <a:spcAft>
                <a:spcPts val="0"/>
              </a:spcAft>
              <a:buNone/>
            </a:pPr>
            <a:fld id="{00000000-1234-1234-1234-123412341234}" type="slidenum">
              <a:rPr lang="en" sz="2200" smtClean="0"/>
              <a:pPr marL="0" lvl="0" indent="0" rtl="0">
                <a:spcBef>
                  <a:spcPts val="0"/>
                </a:spcBef>
                <a:spcAft>
                  <a:spcPts val="0"/>
                </a:spcAft>
                <a:buNone/>
              </a:pPr>
              <a:t>12</a:t>
            </a:fld>
            <a:endParaRPr lang="en" sz="2200" dirty="0"/>
          </a:p>
        </p:txBody>
      </p:sp>
    </p:spTree>
    <p:extLst>
      <p:ext uri="{BB962C8B-B14F-4D97-AF65-F5344CB8AC3E}">
        <p14:creationId xmlns:p14="http://schemas.microsoft.com/office/powerpoint/2010/main" val="2971760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82"/>
                                        </p:tgtEl>
                                        <p:attrNameLst>
                                          <p:attrName>style.visibility</p:attrName>
                                        </p:attrNameLst>
                                      </p:cBhvr>
                                      <p:to>
                                        <p:strVal val="visible"/>
                                      </p:to>
                                    </p:set>
                                    <p:animEffect transition="in" filter="fade">
                                      <p:cBhvr>
                                        <p:cTn id="7" dur="1000"/>
                                        <p:tgtEl>
                                          <p:spTgt spid="182"/>
                                        </p:tgtEl>
                                      </p:cBhvr>
                                    </p:animEffect>
                                    <p:anim calcmode="lin" valueType="num">
                                      <p:cBhvr>
                                        <p:cTn id="8" dur="1000" fill="hold"/>
                                        <p:tgtEl>
                                          <p:spTgt spid="182"/>
                                        </p:tgtEl>
                                        <p:attrNameLst>
                                          <p:attrName>ppt_x</p:attrName>
                                        </p:attrNameLst>
                                      </p:cBhvr>
                                      <p:tavLst>
                                        <p:tav tm="0">
                                          <p:val>
                                            <p:strVal val="#ppt_x"/>
                                          </p:val>
                                        </p:tav>
                                        <p:tav tm="100000">
                                          <p:val>
                                            <p:strVal val="#ppt_x"/>
                                          </p:val>
                                        </p:tav>
                                      </p:tavLst>
                                    </p:anim>
                                    <p:anim calcmode="lin" valueType="num">
                                      <p:cBhvr>
                                        <p:cTn id="9" dur="1000" fill="hold"/>
                                        <p:tgtEl>
                                          <p:spTgt spid="18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anim calcmode="lin" valueType="num">
                                      <p:cBhvr>
                                        <p:cTn id="15" dur="1000" fill="hold"/>
                                        <p:tgtEl>
                                          <p:spTgt spid="6"/>
                                        </p:tgtEl>
                                        <p:attrNameLst>
                                          <p:attrName>ppt_x</p:attrName>
                                        </p:attrNameLst>
                                      </p:cBhvr>
                                      <p:tavLst>
                                        <p:tav tm="0">
                                          <p:val>
                                            <p:strVal val="#ppt_x"/>
                                          </p:val>
                                        </p:tav>
                                        <p:tav tm="100000">
                                          <p:val>
                                            <p:strVal val="#ppt_x"/>
                                          </p:val>
                                        </p:tav>
                                      </p:tavLst>
                                    </p:anim>
                                    <p:anim calcmode="lin" valueType="num">
                                      <p:cBhvr>
                                        <p:cTn id="1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2C8F4D-7A9D-948D-C709-D7AFF850AC45}"/>
              </a:ext>
            </a:extLst>
          </p:cNvPr>
          <p:cNvSpPr>
            <a:spLocks noGrp="1"/>
          </p:cNvSpPr>
          <p:nvPr>
            <p:ph type="title"/>
          </p:nvPr>
        </p:nvSpPr>
        <p:spPr>
          <a:xfrm>
            <a:off x="728663" y="207818"/>
            <a:ext cx="7688700" cy="890808"/>
          </a:xfrm>
        </p:spPr>
        <p:txBody>
          <a:bodyPr>
            <a:normAutofit/>
          </a:bodyPr>
          <a:lstStyle/>
          <a:p>
            <a:pPr algn="l"/>
            <a:r>
              <a:rPr lang="en" sz="2800" dirty="0"/>
              <a:t>Results </a:t>
            </a:r>
            <a:r>
              <a:rPr lang="en-GB" sz="2800" b="1" dirty="0">
                <a:ea typeface="Calibri" panose="020F0502020204030204" pitchFamily="34" charset="0"/>
              </a:rPr>
              <a:t>[3/6]</a:t>
            </a:r>
            <a:br>
              <a:rPr lang="en-GB" sz="4000" b="1" dirty="0">
                <a:ea typeface="Calibri" panose="020F0502020204030204" pitchFamily="34" charset="0"/>
              </a:rPr>
            </a:br>
            <a:r>
              <a:rPr lang="en-US" sz="2000" dirty="0"/>
              <a:t>List of Algorithms  </a:t>
            </a:r>
            <a:endParaRPr lang="en-US" sz="1800" dirty="0"/>
          </a:p>
        </p:txBody>
      </p:sp>
      <p:sp>
        <p:nvSpPr>
          <p:cNvPr id="9" name="TextBox 8">
            <a:extLst>
              <a:ext uri="{FF2B5EF4-FFF2-40B4-BE49-F238E27FC236}">
                <a16:creationId xmlns:a16="http://schemas.microsoft.com/office/drawing/2014/main" id="{AE890E55-14C3-16E7-0B4D-3B5A28048A6D}"/>
              </a:ext>
            </a:extLst>
          </p:cNvPr>
          <p:cNvSpPr txBox="1"/>
          <p:nvPr/>
        </p:nvSpPr>
        <p:spPr>
          <a:xfrm>
            <a:off x="856211" y="1596043"/>
            <a:ext cx="7398327" cy="2862322"/>
          </a:xfrm>
          <a:prstGeom prst="rect">
            <a:avLst/>
          </a:prstGeom>
          <a:noFill/>
        </p:spPr>
        <p:txBody>
          <a:bodyPr wrap="square" rtlCol="0">
            <a:spAutoFit/>
          </a:bodyPr>
          <a:lstStyle/>
          <a:p>
            <a:pPr marL="285750" indent="-285750">
              <a:buFont typeface="Arial" panose="020B0604020202020204" pitchFamily="34" charset="0"/>
              <a:buChar char="•"/>
            </a:pPr>
            <a:r>
              <a:rPr lang="en-US" dirty="0"/>
              <a:t>Logistic Regression </a:t>
            </a:r>
          </a:p>
          <a:p>
            <a:pPr marL="285750" indent="-285750">
              <a:buFont typeface="Arial" panose="020B0604020202020204" pitchFamily="34" charset="0"/>
              <a:buChar char="•"/>
            </a:pPr>
            <a:r>
              <a:rPr lang="en-US" dirty="0"/>
              <a:t>Decision Tree </a:t>
            </a:r>
          </a:p>
          <a:p>
            <a:pPr marL="285750" indent="-285750">
              <a:buFont typeface="Arial" panose="020B0604020202020204" pitchFamily="34" charset="0"/>
              <a:buChar char="•"/>
            </a:pPr>
            <a:r>
              <a:rPr lang="en-US" dirty="0"/>
              <a:t>Random Forest </a:t>
            </a:r>
          </a:p>
          <a:p>
            <a:pPr marL="285750" indent="-285750">
              <a:buFont typeface="Arial" panose="020B0604020202020204" pitchFamily="34" charset="0"/>
              <a:buChar char="•"/>
            </a:pPr>
            <a:r>
              <a:rPr lang="en-US" dirty="0"/>
              <a:t>Gradient Boosting </a:t>
            </a:r>
          </a:p>
          <a:p>
            <a:pPr marL="285750" indent="-285750">
              <a:buFont typeface="Arial" panose="020B0604020202020204" pitchFamily="34" charset="0"/>
              <a:buChar char="•"/>
            </a:pPr>
            <a:r>
              <a:rPr lang="en-US" dirty="0" err="1"/>
              <a:t>XGBoost</a:t>
            </a:r>
            <a:r>
              <a:rPr lang="en-US" dirty="0"/>
              <a:t> Classifier </a:t>
            </a:r>
          </a:p>
          <a:p>
            <a:pPr marL="285750" indent="-285750">
              <a:buFont typeface="Arial" panose="020B0604020202020204" pitchFamily="34" charset="0"/>
              <a:buChar char="•"/>
            </a:pPr>
            <a:r>
              <a:rPr lang="en-US" dirty="0"/>
              <a:t>Hard Voting Classifier </a:t>
            </a:r>
          </a:p>
          <a:p>
            <a:pPr marL="285750" indent="-285750">
              <a:buFont typeface="Arial" panose="020B0604020202020204" pitchFamily="34" charset="0"/>
              <a:buChar char="•"/>
            </a:pPr>
            <a:r>
              <a:rPr lang="en-US" dirty="0"/>
              <a:t>Soft Voting Classifier </a:t>
            </a:r>
          </a:p>
          <a:p>
            <a:pPr marL="285750" indent="-285750">
              <a:buFont typeface="Arial" panose="020B0604020202020204" pitchFamily="34" charset="0"/>
              <a:buChar char="•"/>
            </a:pPr>
            <a:r>
              <a:rPr lang="en-US" dirty="0"/>
              <a:t>Support Vector Machine </a:t>
            </a:r>
          </a:p>
          <a:p>
            <a:pPr marL="285750" indent="-285750">
              <a:buFont typeface="Arial" panose="020B0604020202020204" pitchFamily="34" charset="0"/>
              <a:buChar char="•"/>
            </a:pPr>
            <a:r>
              <a:rPr lang="en-US" dirty="0"/>
              <a:t>Neural Network </a:t>
            </a:r>
          </a:p>
          <a:p>
            <a:pPr marL="285750" indent="-285750">
              <a:buFont typeface="Arial" panose="020B0604020202020204" pitchFamily="34" charset="0"/>
              <a:buChar char="•"/>
            </a:pPr>
            <a:r>
              <a:rPr lang="en-US" dirty="0"/>
              <a:t>K-Nearest Neighbors</a:t>
            </a:r>
          </a:p>
        </p:txBody>
      </p:sp>
      <p:sp>
        <p:nvSpPr>
          <p:cNvPr id="3" name="Slide Number Placeholder 2">
            <a:extLst>
              <a:ext uri="{FF2B5EF4-FFF2-40B4-BE49-F238E27FC236}">
                <a16:creationId xmlns:a16="http://schemas.microsoft.com/office/drawing/2014/main" id="{11229DAE-9240-B3FA-62FF-F370C93F6709}"/>
              </a:ext>
            </a:extLst>
          </p:cNvPr>
          <p:cNvSpPr>
            <a:spLocks noGrp="1"/>
          </p:cNvSpPr>
          <p:nvPr>
            <p:ph type="sldNum" idx="12"/>
          </p:nvPr>
        </p:nvSpPr>
        <p:spPr/>
        <p:txBody>
          <a:bodyPr>
            <a:noAutofit/>
          </a:bodyPr>
          <a:lstStyle/>
          <a:p>
            <a:pPr marL="0" lvl="0" indent="0" rtl="0">
              <a:spcBef>
                <a:spcPts val="0"/>
              </a:spcBef>
              <a:spcAft>
                <a:spcPts val="0"/>
              </a:spcAft>
              <a:buNone/>
            </a:pPr>
            <a:fld id="{00000000-1234-1234-1234-123412341234}" type="slidenum">
              <a:rPr lang="en" sz="2200" smtClean="0"/>
              <a:pPr marL="0" lvl="0" indent="0" rtl="0">
                <a:spcBef>
                  <a:spcPts val="0"/>
                </a:spcBef>
                <a:spcAft>
                  <a:spcPts val="0"/>
                </a:spcAft>
                <a:buNone/>
              </a:pPr>
              <a:t>13</a:t>
            </a:fld>
            <a:endParaRPr lang="en" sz="2200" dirty="0"/>
          </a:p>
        </p:txBody>
      </p:sp>
    </p:spTree>
    <p:extLst>
      <p:ext uri="{BB962C8B-B14F-4D97-AF65-F5344CB8AC3E}">
        <p14:creationId xmlns:p14="http://schemas.microsoft.com/office/powerpoint/2010/main" val="11463546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B52BF8-8E53-957C-B2AE-C8839E187CC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5EC3B7D-FCD5-38E2-9B11-357B4DF4DAE7}"/>
              </a:ext>
            </a:extLst>
          </p:cNvPr>
          <p:cNvSpPr>
            <a:spLocks noGrp="1"/>
          </p:cNvSpPr>
          <p:nvPr>
            <p:ph type="title"/>
          </p:nvPr>
        </p:nvSpPr>
        <p:spPr>
          <a:xfrm>
            <a:off x="728664" y="58189"/>
            <a:ext cx="7688700" cy="890808"/>
          </a:xfrm>
        </p:spPr>
        <p:txBody>
          <a:bodyPr>
            <a:normAutofit/>
          </a:bodyPr>
          <a:lstStyle/>
          <a:p>
            <a:pPr algn="l"/>
            <a:r>
              <a:rPr lang="en" sz="2800" dirty="0"/>
              <a:t>Results </a:t>
            </a:r>
            <a:r>
              <a:rPr lang="en-GB" sz="2800" b="1" dirty="0">
                <a:ea typeface="Calibri" panose="020F0502020204030204" pitchFamily="34" charset="0"/>
              </a:rPr>
              <a:t>[4/6]</a:t>
            </a:r>
            <a:br>
              <a:rPr lang="en-GB" sz="4000" b="1" dirty="0">
                <a:ea typeface="Calibri" panose="020F0502020204030204" pitchFamily="34" charset="0"/>
              </a:rPr>
            </a:br>
            <a:r>
              <a:rPr lang="en-US" sz="2000" dirty="0"/>
              <a:t>Model with 10 Algorithm </a:t>
            </a:r>
            <a:endParaRPr lang="en-US" sz="1800" dirty="0"/>
          </a:p>
        </p:txBody>
      </p:sp>
      <p:sp>
        <p:nvSpPr>
          <p:cNvPr id="3" name="Slide Number Placeholder 2">
            <a:extLst>
              <a:ext uri="{FF2B5EF4-FFF2-40B4-BE49-F238E27FC236}">
                <a16:creationId xmlns:a16="http://schemas.microsoft.com/office/drawing/2014/main" id="{CB0A93EA-0F3A-AF40-48A9-C95D1FF50E51}"/>
              </a:ext>
            </a:extLst>
          </p:cNvPr>
          <p:cNvSpPr>
            <a:spLocks noGrp="1"/>
          </p:cNvSpPr>
          <p:nvPr>
            <p:ph type="sldNum" idx="12"/>
          </p:nvPr>
        </p:nvSpPr>
        <p:spPr/>
        <p:txBody>
          <a:bodyPr>
            <a:noAutofit/>
          </a:bodyPr>
          <a:lstStyle/>
          <a:p>
            <a:pPr marL="0" lvl="0" indent="0" rtl="0">
              <a:spcBef>
                <a:spcPts val="0"/>
              </a:spcBef>
              <a:spcAft>
                <a:spcPts val="0"/>
              </a:spcAft>
              <a:buNone/>
            </a:pPr>
            <a:fld id="{00000000-1234-1234-1234-123412341234}" type="slidenum">
              <a:rPr lang="en" sz="2200" smtClean="0"/>
              <a:pPr marL="0" lvl="0" indent="0" rtl="0">
                <a:spcBef>
                  <a:spcPts val="0"/>
                </a:spcBef>
                <a:spcAft>
                  <a:spcPts val="0"/>
                </a:spcAft>
                <a:buNone/>
              </a:pPr>
              <a:t>14</a:t>
            </a:fld>
            <a:endParaRPr lang="en" sz="2200" dirty="0"/>
          </a:p>
        </p:txBody>
      </p:sp>
      <p:graphicFrame>
        <p:nvGraphicFramePr>
          <p:cNvPr id="29" name="Table 28">
            <a:extLst>
              <a:ext uri="{FF2B5EF4-FFF2-40B4-BE49-F238E27FC236}">
                <a16:creationId xmlns:a16="http://schemas.microsoft.com/office/drawing/2014/main" id="{9C1CFD0A-6B64-2805-39AE-4294222A71E7}"/>
              </a:ext>
            </a:extLst>
          </p:cNvPr>
          <p:cNvGraphicFramePr>
            <a:graphicFrameLocks noGrp="1"/>
          </p:cNvGraphicFramePr>
          <p:nvPr>
            <p:extLst>
              <p:ext uri="{D42A27DB-BD31-4B8C-83A1-F6EECF244321}">
                <p14:modId xmlns:p14="http://schemas.microsoft.com/office/powerpoint/2010/main" val="1570342369"/>
              </p:ext>
            </p:extLst>
          </p:nvPr>
        </p:nvGraphicFramePr>
        <p:xfrm>
          <a:off x="416446" y="1030482"/>
          <a:ext cx="8278668" cy="3916169"/>
        </p:xfrm>
        <a:graphic>
          <a:graphicData uri="http://schemas.openxmlformats.org/drawingml/2006/table">
            <a:tbl>
              <a:tblPr firstRow="1" bandRow="1">
                <a:tableStyleId>{2FAB2661-F296-47C8-BC28-C4A088AF2C0C}</a:tableStyleId>
              </a:tblPr>
              <a:tblGrid>
                <a:gridCol w="2289656">
                  <a:extLst>
                    <a:ext uri="{9D8B030D-6E8A-4147-A177-3AD203B41FA5}">
                      <a16:colId xmlns:a16="http://schemas.microsoft.com/office/drawing/2014/main" val="2305953926"/>
                    </a:ext>
                  </a:extLst>
                </a:gridCol>
                <a:gridCol w="1126731">
                  <a:extLst>
                    <a:ext uri="{9D8B030D-6E8A-4147-A177-3AD203B41FA5}">
                      <a16:colId xmlns:a16="http://schemas.microsoft.com/office/drawing/2014/main" val="3092425817"/>
                    </a:ext>
                  </a:extLst>
                </a:gridCol>
                <a:gridCol w="1135890">
                  <a:extLst>
                    <a:ext uri="{9D8B030D-6E8A-4147-A177-3AD203B41FA5}">
                      <a16:colId xmlns:a16="http://schemas.microsoft.com/office/drawing/2014/main" val="4038872105"/>
                    </a:ext>
                  </a:extLst>
                </a:gridCol>
                <a:gridCol w="1300778">
                  <a:extLst>
                    <a:ext uri="{9D8B030D-6E8A-4147-A177-3AD203B41FA5}">
                      <a16:colId xmlns:a16="http://schemas.microsoft.com/office/drawing/2014/main" val="2828601660"/>
                    </a:ext>
                  </a:extLst>
                </a:gridCol>
                <a:gridCol w="1218336">
                  <a:extLst>
                    <a:ext uri="{9D8B030D-6E8A-4147-A177-3AD203B41FA5}">
                      <a16:colId xmlns:a16="http://schemas.microsoft.com/office/drawing/2014/main" val="1198712846"/>
                    </a:ext>
                  </a:extLst>
                </a:gridCol>
                <a:gridCol w="1207277">
                  <a:extLst>
                    <a:ext uri="{9D8B030D-6E8A-4147-A177-3AD203B41FA5}">
                      <a16:colId xmlns:a16="http://schemas.microsoft.com/office/drawing/2014/main" val="203613312"/>
                    </a:ext>
                  </a:extLst>
                </a:gridCol>
              </a:tblGrid>
              <a:tr h="357299">
                <a:tc>
                  <a:txBody>
                    <a:bodyPr/>
                    <a:lstStyle/>
                    <a:p>
                      <a:r>
                        <a:rPr lang="en-US" sz="1400" b="1" dirty="0"/>
                        <a:t>Algorithm</a:t>
                      </a:r>
                    </a:p>
                  </a:txBody>
                  <a:tcPr/>
                </a:tc>
                <a:tc>
                  <a:txBody>
                    <a:bodyPr/>
                    <a:lstStyle/>
                    <a:p>
                      <a:r>
                        <a:rPr lang="en-US" sz="1400" b="1" dirty="0"/>
                        <a:t>Accuracy</a:t>
                      </a:r>
                      <a:endParaRPr lang="en-US" b="1" dirty="0"/>
                    </a:p>
                  </a:txBody>
                  <a:tcPr/>
                </a:tc>
                <a:tc>
                  <a:txBody>
                    <a:bodyPr/>
                    <a:lstStyle/>
                    <a:p>
                      <a:r>
                        <a:rPr lang="en-US" b="1" dirty="0"/>
                        <a:t>Precision</a:t>
                      </a:r>
                    </a:p>
                  </a:txBody>
                  <a:tcPr/>
                </a:tc>
                <a:tc>
                  <a:txBody>
                    <a:bodyPr/>
                    <a:lstStyle/>
                    <a:p>
                      <a:r>
                        <a:rPr lang="en-US" b="1" dirty="0"/>
                        <a:t>Recall </a:t>
                      </a:r>
                    </a:p>
                  </a:txBody>
                  <a:tcPr/>
                </a:tc>
                <a:tc>
                  <a:txBody>
                    <a:bodyPr/>
                    <a:lstStyle/>
                    <a:p>
                      <a:r>
                        <a:rPr lang="en-US" b="1" dirty="0"/>
                        <a:t>F1 (Micro)</a:t>
                      </a:r>
                    </a:p>
                  </a:txBody>
                  <a:tcPr/>
                </a:tc>
                <a:tc>
                  <a:txBody>
                    <a:bodyPr/>
                    <a:lstStyle/>
                    <a:p>
                      <a:r>
                        <a:rPr lang="en-US" b="1" dirty="0"/>
                        <a:t>F1 (Macro)</a:t>
                      </a:r>
                    </a:p>
                  </a:txBody>
                  <a:tcPr/>
                </a:tc>
                <a:extLst>
                  <a:ext uri="{0D108BD9-81ED-4DB2-BD59-A6C34878D82A}">
                    <a16:rowId xmlns:a16="http://schemas.microsoft.com/office/drawing/2014/main" val="1527038472"/>
                  </a:ext>
                </a:extLst>
              </a:tr>
              <a:tr h="339550">
                <a:tc>
                  <a:txBody>
                    <a:bodyPr/>
                    <a:lstStyle/>
                    <a:p>
                      <a:pPr marL="0" indent="0">
                        <a:buFont typeface="Arial" panose="020B0604020202020204" pitchFamily="34" charset="0"/>
                        <a:buNone/>
                      </a:pPr>
                      <a:r>
                        <a:rPr lang="en-US" dirty="0"/>
                        <a:t>Logistic Regression </a:t>
                      </a:r>
                    </a:p>
                  </a:txBody>
                  <a:tcPr/>
                </a:tc>
                <a:tc>
                  <a:txBody>
                    <a:bodyPr/>
                    <a:lstStyle/>
                    <a:p>
                      <a:r>
                        <a:rPr lang="en-US" dirty="0"/>
                        <a:t>0.42</a:t>
                      </a:r>
                    </a:p>
                  </a:txBody>
                  <a:tcPr/>
                </a:tc>
                <a:tc>
                  <a:txBody>
                    <a:bodyPr/>
                    <a:lstStyle/>
                    <a:p>
                      <a:r>
                        <a:rPr lang="en-US" dirty="0"/>
                        <a:t>0.81</a:t>
                      </a:r>
                    </a:p>
                  </a:txBody>
                  <a:tcPr/>
                </a:tc>
                <a:tc>
                  <a:txBody>
                    <a:bodyPr/>
                    <a:lstStyle/>
                    <a:p>
                      <a:r>
                        <a:rPr lang="en-US" dirty="0"/>
                        <a:t>0.62</a:t>
                      </a:r>
                    </a:p>
                  </a:txBody>
                  <a:tcPr/>
                </a:tc>
                <a:tc>
                  <a:txBody>
                    <a:bodyPr/>
                    <a:lstStyle/>
                    <a:p>
                      <a:pPr rtl="0"/>
                      <a:r>
                        <a:rPr lang="en-US" dirty="0"/>
                        <a:t>0.70</a:t>
                      </a:r>
                    </a:p>
                  </a:txBody>
                  <a:tcPr/>
                </a:tc>
                <a:tc>
                  <a:txBody>
                    <a:bodyPr/>
                    <a:lstStyle/>
                    <a:p>
                      <a:r>
                        <a:rPr lang="en-US" dirty="0"/>
                        <a:t>0.53</a:t>
                      </a:r>
                    </a:p>
                  </a:txBody>
                  <a:tcPr/>
                </a:tc>
                <a:extLst>
                  <a:ext uri="{0D108BD9-81ED-4DB2-BD59-A6C34878D82A}">
                    <a16:rowId xmlns:a16="http://schemas.microsoft.com/office/drawing/2014/main" val="3217454836"/>
                  </a:ext>
                </a:extLst>
              </a:tr>
              <a:tr h="339550">
                <a:tc>
                  <a:txBody>
                    <a:bodyPr/>
                    <a:lstStyle/>
                    <a:p>
                      <a:pPr marL="0" indent="0">
                        <a:buFont typeface="Arial" panose="020B0604020202020204" pitchFamily="34" charset="0"/>
                        <a:buNone/>
                      </a:pPr>
                      <a:r>
                        <a:rPr lang="en-US" dirty="0"/>
                        <a:t>Decision Tree </a:t>
                      </a:r>
                    </a:p>
                  </a:txBody>
                  <a:tcPr/>
                </a:tc>
                <a:tc>
                  <a:txBody>
                    <a:bodyPr/>
                    <a:lstStyle/>
                    <a:p>
                      <a:r>
                        <a:rPr lang="en-US" dirty="0"/>
                        <a:t>0.37</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dirty="0"/>
                        <a:t>0.67</a:t>
                      </a:r>
                    </a:p>
                  </a:txBody>
                  <a:tcPr/>
                </a:tc>
                <a:tc>
                  <a:txBody>
                    <a:bodyPr/>
                    <a:lstStyle/>
                    <a:p>
                      <a:r>
                        <a:rPr lang="en-US" dirty="0"/>
                        <a:t>0.68</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dirty="0"/>
                        <a:t>0.68</a:t>
                      </a:r>
                    </a:p>
                  </a:txBody>
                  <a:tcPr/>
                </a:tc>
                <a:tc>
                  <a:txBody>
                    <a:bodyPr/>
                    <a:lstStyle/>
                    <a:p>
                      <a:r>
                        <a:rPr lang="en-US" dirty="0"/>
                        <a:t>0.52</a:t>
                      </a:r>
                    </a:p>
                  </a:txBody>
                  <a:tcPr/>
                </a:tc>
                <a:extLst>
                  <a:ext uri="{0D108BD9-81ED-4DB2-BD59-A6C34878D82A}">
                    <a16:rowId xmlns:a16="http://schemas.microsoft.com/office/drawing/2014/main" val="4174379368"/>
                  </a:ext>
                </a:extLst>
              </a:tr>
              <a:tr h="339550">
                <a:tc>
                  <a:txBody>
                    <a:bodyPr/>
                    <a:lstStyle/>
                    <a:p>
                      <a:pPr marL="0" indent="0">
                        <a:buFont typeface="Arial" panose="020B0604020202020204" pitchFamily="34" charset="0"/>
                        <a:buNone/>
                      </a:pPr>
                      <a:r>
                        <a:rPr lang="en-US" dirty="0"/>
                        <a:t>Random Forest </a:t>
                      </a:r>
                    </a:p>
                  </a:txBody>
                  <a:tcPr/>
                </a:tc>
                <a:tc>
                  <a:txBody>
                    <a:bodyPr/>
                    <a:lstStyle/>
                    <a:p>
                      <a:r>
                        <a:rPr lang="en-US" dirty="0"/>
                        <a:t>0.47</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dirty="0"/>
                        <a:t>0.90</a:t>
                      </a:r>
                    </a:p>
                  </a:txBody>
                  <a:tcPr/>
                </a:tc>
                <a:tc>
                  <a:txBody>
                    <a:bodyPr/>
                    <a:lstStyle/>
                    <a:p>
                      <a:r>
                        <a:rPr lang="en-US" dirty="0"/>
                        <a:t>0.62</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dirty="0"/>
                        <a:t>0.73</a:t>
                      </a:r>
                    </a:p>
                  </a:txBody>
                  <a:tcPr/>
                </a:tc>
                <a:tc>
                  <a:txBody>
                    <a:bodyPr/>
                    <a:lstStyle/>
                    <a:p>
                      <a:r>
                        <a:rPr lang="en-US" dirty="0"/>
                        <a:t>0.51</a:t>
                      </a:r>
                    </a:p>
                  </a:txBody>
                  <a:tcPr/>
                </a:tc>
                <a:extLst>
                  <a:ext uri="{0D108BD9-81ED-4DB2-BD59-A6C34878D82A}">
                    <a16:rowId xmlns:a16="http://schemas.microsoft.com/office/drawing/2014/main" val="3741317387"/>
                  </a:ext>
                </a:extLst>
              </a:tr>
              <a:tr h="339550">
                <a:tc>
                  <a:txBody>
                    <a:bodyPr/>
                    <a:lstStyle/>
                    <a:p>
                      <a:pPr marL="0" indent="0">
                        <a:buFont typeface="Arial" panose="020B0604020202020204" pitchFamily="34" charset="0"/>
                        <a:buNone/>
                      </a:pPr>
                      <a:r>
                        <a:rPr lang="en-US" dirty="0"/>
                        <a:t>Gradient Boosting </a:t>
                      </a:r>
                    </a:p>
                  </a:txBody>
                  <a:tcPr/>
                </a:tc>
                <a:tc>
                  <a:txBody>
                    <a:bodyPr/>
                    <a:lstStyle/>
                    <a:p>
                      <a:r>
                        <a:rPr lang="en-US" dirty="0"/>
                        <a:t>0.51</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dirty="0"/>
                        <a:t>0.88</a:t>
                      </a:r>
                    </a:p>
                  </a:txBody>
                  <a:tcPr/>
                </a:tc>
                <a:tc>
                  <a:txBody>
                    <a:bodyPr/>
                    <a:lstStyle/>
                    <a:p>
                      <a:r>
                        <a:rPr lang="en-US" dirty="0"/>
                        <a:t>0.64</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dirty="0"/>
                        <a:t>0.74</a:t>
                      </a:r>
                    </a:p>
                  </a:txBody>
                  <a:tcPr/>
                </a:tc>
                <a:tc>
                  <a:txBody>
                    <a:bodyPr/>
                    <a:lstStyle/>
                    <a:p>
                      <a:r>
                        <a:rPr lang="en-US" dirty="0"/>
                        <a:t>0.60</a:t>
                      </a:r>
                    </a:p>
                  </a:txBody>
                  <a:tcPr/>
                </a:tc>
                <a:extLst>
                  <a:ext uri="{0D108BD9-81ED-4DB2-BD59-A6C34878D82A}">
                    <a16:rowId xmlns:a16="http://schemas.microsoft.com/office/drawing/2014/main" val="3391355658"/>
                  </a:ext>
                </a:extLst>
              </a:tr>
              <a:tr h="339550">
                <a:tc>
                  <a:txBody>
                    <a:bodyPr/>
                    <a:lstStyle/>
                    <a:p>
                      <a:pPr marL="0" indent="0">
                        <a:buFont typeface="Arial" panose="020B0604020202020204" pitchFamily="34" charset="0"/>
                        <a:buNone/>
                      </a:pPr>
                      <a:r>
                        <a:rPr lang="en-US" dirty="0" err="1"/>
                        <a:t>XGBoost</a:t>
                      </a:r>
                      <a:r>
                        <a:rPr lang="en-US" dirty="0"/>
                        <a:t> Classifier </a:t>
                      </a:r>
                    </a:p>
                  </a:txBody>
                  <a:tcPr>
                    <a:solidFill>
                      <a:schemeClr val="bg2">
                        <a:lumMod val="75000"/>
                      </a:schemeClr>
                    </a:solidFill>
                  </a:tcPr>
                </a:tc>
                <a:tc>
                  <a:txBody>
                    <a:bodyPr/>
                    <a:lstStyle/>
                    <a:p>
                      <a:r>
                        <a:rPr lang="en-US" dirty="0"/>
                        <a:t>0.61</a:t>
                      </a:r>
                    </a:p>
                  </a:txBody>
                  <a:tcPr>
                    <a:solidFill>
                      <a:schemeClr val="bg2">
                        <a:lumMod val="75000"/>
                      </a:schemeClr>
                    </a:solid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dirty="0"/>
                        <a:t>0.85</a:t>
                      </a:r>
                    </a:p>
                  </a:txBody>
                  <a:tcPr>
                    <a:solidFill>
                      <a:schemeClr val="bg2">
                        <a:lumMod val="75000"/>
                      </a:schemeClr>
                    </a:solidFill>
                  </a:tcPr>
                </a:tc>
                <a:tc>
                  <a:txBody>
                    <a:bodyPr/>
                    <a:lstStyle/>
                    <a:p>
                      <a:r>
                        <a:rPr lang="en-US" dirty="0"/>
                        <a:t>0.73</a:t>
                      </a:r>
                    </a:p>
                  </a:txBody>
                  <a:tcPr>
                    <a:solidFill>
                      <a:schemeClr val="bg2">
                        <a:lumMod val="75000"/>
                      </a:schemeClr>
                    </a:solid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dirty="0"/>
                        <a:t>0.79</a:t>
                      </a:r>
                    </a:p>
                  </a:txBody>
                  <a:tcPr>
                    <a:solidFill>
                      <a:schemeClr val="bg2">
                        <a:lumMod val="75000"/>
                      </a:schemeClr>
                    </a:solid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dirty="0"/>
                        <a:t>0.69</a:t>
                      </a:r>
                    </a:p>
                  </a:txBody>
                  <a:tcPr>
                    <a:solidFill>
                      <a:schemeClr val="bg2">
                        <a:lumMod val="75000"/>
                      </a:schemeClr>
                    </a:solidFill>
                  </a:tcPr>
                </a:tc>
                <a:extLst>
                  <a:ext uri="{0D108BD9-81ED-4DB2-BD59-A6C34878D82A}">
                    <a16:rowId xmlns:a16="http://schemas.microsoft.com/office/drawing/2014/main" val="13012905"/>
                  </a:ext>
                </a:extLst>
              </a:tr>
              <a:tr h="339550">
                <a:tc>
                  <a:txBody>
                    <a:bodyPr/>
                    <a:lstStyle/>
                    <a:p>
                      <a:pPr marL="0" indent="0">
                        <a:buFont typeface="Arial" panose="020B0604020202020204" pitchFamily="34" charset="0"/>
                        <a:buNone/>
                      </a:pPr>
                      <a:r>
                        <a:rPr lang="en-US" dirty="0"/>
                        <a:t>Hard Voting Classifier </a:t>
                      </a:r>
                    </a:p>
                  </a:txBody>
                  <a:tcPr/>
                </a:tc>
                <a:tc>
                  <a:txBody>
                    <a:bodyPr/>
                    <a:lstStyle/>
                    <a:p>
                      <a:r>
                        <a:rPr lang="en-US" dirty="0"/>
                        <a:t>0.51</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dirty="0"/>
                        <a:t>0.89</a:t>
                      </a:r>
                    </a:p>
                  </a:txBody>
                  <a:tcPr/>
                </a:tc>
                <a:tc>
                  <a:txBody>
                    <a:bodyPr/>
                    <a:lstStyle/>
                    <a:p>
                      <a:r>
                        <a:rPr lang="en-US" dirty="0"/>
                        <a:t>0.66</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dirty="0"/>
                        <a:t>0.76</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dirty="0"/>
                        <a:t>0.60</a:t>
                      </a:r>
                    </a:p>
                  </a:txBody>
                  <a:tcPr/>
                </a:tc>
                <a:extLst>
                  <a:ext uri="{0D108BD9-81ED-4DB2-BD59-A6C34878D82A}">
                    <a16:rowId xmlns:a16="http://schemas.microsoft.com/office/drawing/2014/main" val="2970715644"/>
                  </a:ext>
                </a:extLst>
              </a:tr>
              <a:tr h="339550">
                <a:tc>
                  <a:txBody>
                    <a:bodyPr/>
                    <a:lstStyle/>
                    <a:p>
                      <a:pPr marL="0" indent="0">
                        <a:buFont typeface="Arial" panose="020B0604020202020204" pitchFamily="34" charset="0"/>
                        <a:buNone/>
                      </a:pPr>
                      <a:r>
                        <a:rPr lang="en-US" dirty="0"/>
                        <a:t>Soft Voting Classifier </a:t>
                      </a:r>
                    </a:p>
                  </a:txBody>
                  <a:tcPr/>
                </a:tc>
                <a:tc>
                  <a:txBody>
                    <a:bodyPr/>
                    <a:lstStyle/>
                    <a:p>
                      <a:r>
                        <a:rPr lang="en-US" dirty="0"/>
                        <a:t>0.51</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dirty="0"/>
                        <a:t>0.82</a:t>
                      </a:r>
                    </a:p>
                  </a:txBody>
                  <a:tcPr/>
                </a:tc>
                <a:tc>
                  <a:txBody>
                    <a:bodyPr/>
                    <a:lstStyle/>
                    <a:p>
                      <a:r>
                        <a:rPr lang="en-US" dirty="0"/>
                        <a:t>0.70</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dirty="0"/>
                        <a:t>0.76</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dirty="0"/>
                        <a:t>0.65</a:t>
                      </a:r>
                    </a:p>
                  </a:txBody>
                  <a:tcPr/>
                </a:tc>
                <a:extLst>
                  <a:ext uri="{0D108BD9-81ED-4DB2-BD59-A6C34878D82A}">
                    <a16:rowId xmlns:a16="http://schemas.microsoft.com/office/drawing/2014/main" val="130848655"/>
                  </a:ext>
                </a:extLst>
              </a:tr>
              <a:tr h="339550">
                <a:tc>
                  <a:txBody>
                    <a:bodyPr/>
                    <a:lstStyle/>
                    <a:p>
                      <a:pPr marL="0" indent="0">
                        <a:buFont typeface="Arial" panose="020B0604020202020204" pitchFamily="34" charset="0"/>
                        <a:buNone/>
                      </a:pPr>
                      <a:r>
                        <a:rPr lang="en-US" dirty="0"/>
                        <a:t>Support Vector Machine </a:t>
                      </a:r>
                    </a:p>
                  </a:txBody>
                  <a:tcPr/>
                </a:tc>
                <a:tc>
                  <a:txBody>
                    <a:bodyPr/>
                    <a:lstStyle/>
                    <a:p>
                      <a:r>
                        <a:rPr lang="en-US" dirty="0"/>
                        <a:t>0.43</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dirty="0"/>
                        <a:t>0.80</a:t>
                      </a:r>
                    </a:p>
                  </a:txBody>
                  <a:tcPr/>
                </a:tc>
                <a:tc>
                  <a:txBody>
                    <a:bodyPr/>
                    <a:lstStyle/>
                    <a:p>
                      <a:r>
                        <a:rPr lang="en-US" dirty="0"/>
                        <a:t>0.58</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dirty="0"/>
                        <a:t>0.67</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dirty="0"/>
                        <a:t>0.46</a:t>
                      </a:r>
                    </a:p>
                  </a:txBody>
                  <a:tcPr/>
                </a:tc>
                <a:extLst>
                  <a:ext uri="{0D108BD9-81ED-4DB2-BD59-A6C34878D82A}">
                    <a16:rowId xmlns:a16="http://schemas.microsoft.com/office/drawing/2014/main" val="1464772908"/>
                  </a:ext>
                </a:extLst>
              </a:tr>
              <a:tr h="339550">
                <a:tc>
                  <a:txBody>
                    <a:bodyPr/>
                    <a:lstStyle/>
                    <a:p>
                      <a:pPr marL="0" indent="0">
                        <a:buFont typeface="Arial" panose="020B0604020202020204" pitchFamily="34" charset="0"/>
                        <a:buNone/>
                      </a:pPr>
                      <a:r>
                        <a:rPr lang="en-US" dirty="0"/>
                        <a:t>Neural Network </a:t>
                      </a:r>
                    </a:p>
                  </a:txBody>
                  <a:tcPr/>
                </a:tc>
                <a:tc>
                  <a:txBody>
                    <a:bodyPr/>
                    <a:lstStyle/>
                    <a:p>
                      <a:r>
                        <a:rPr lang="en-US" dirty="0"/>
                        <a:t>0.47</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dirty="0"/>
                        <a:t>0.78</a:t>
                      </a:r>
                    </a:p>
                  </a:txBody>
                  <a:tcPr/>
                </a:tc>
                <a:tc>
                  <a:txBody>
                    <a:bodyPr/>
                    <a:lstStyle/>
                    <a:p>
                      <a:r>
                        <a:rPr lang="en-US" dirty="0"/>
                        <a:t>0.62</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dirty="0"/>
                        <a:t>0.69</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dirty="0"/>
                        <a:t>0.57</a:t>
                      </a:r>
                    </a:p>
                  </a:txBody>
                  <a:tcPr/>
                </a:tc>
                <a:extLst>
                  <a:ext uri="{0D108BD9-81ED-4DB2-BD59-A6C34878D82A}">
                    <a16:rowId xmlns:a16="http://schemas.microsoft.com/office/drawing/2014/main" val="1606575371"/>
                  </a:ext>
                </a:extLst>
              </a:tr>
              <a:tr h="460485">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dirty="0"/>
                        <a:t>K-Nearest Neighbors</a:t>
                      </a:r>
                    </a:p>
                  </a:txBody>
                  <a:tcPr/>
                </a:tc>
                <a:tc>
                  <a:txBody>
                    <a:bodyPr/>
                    <a:lstStyle/>
                    <a:p>
                      <a:r>
                        <a:rPr lang="en-US" dirty="0"/>
                        <a:t>0.55</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dirty="0"/>
                        <a:t>0.87 </a:t>
                      </a:r>
                    </a:p>
                    <a:p>
                      <a:endParaRPr lang="en-US" dirty="0"/>
                    </a:p>
                  </a:txBody>
                  <a:tcPr/>
                </a:tc>
                <a:tc>
                  <a:txBody>
                    <a:bodyPr/>
                    <a:lstStyle/>
                    <a:p>
                      <a:r>
                        <a:rPr lang="en-US" dirty="0"/>
                        <a:t>0.63 </a:t>
                      </a:r>
                    </a:p>
                  </a:txBody>
                  <a:tcPr/>
                </a:tc>
                <a:tc>
                  <a:txBody>
                    <a:bodyPr/>
                    <a:lstStyle/>
                    <a:p>
                      <a:r>
                        <a:rPr lang="en-US" dirty="0"/>
                        <a:t>0.73  </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dirty="0"/>
                        <a:t>0.53</a:t>
                      </a:r>
                    </a:p>
                  </a:txBody>
                  <a:tcPr/>
                </a:tc>
                <a:extLst>
                  <a:ext uri="{0D108BD9-81ED-4DB2-BD59-A6C34878D82A}">
                    <a16:rowId xmlns:a16="http://schemas.microsoft.com/office/drawing/2014/main" val="3885258878"/>
                  </a:ext>
                </a:extLst>
              </a:tr>
            </a:tbl>
          </a:graphicData>
        </a:graphic>
      </p:graphicFrame>
    </p:spTree>
    <p:extLst>
      <p:ext uri="{BB962C8B-B14F-4D97-AF65-F5344CB8AC3E}">
        <p14:creationId xmlns:p14="http://schemas.microsoft.com/office/powerpoint/2010/main" val="21571273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86CBF3-FB12-D31A-7215-83F2E1B3DB80}"/>
              </a:ext>
            </a:extLst>
          </p:cNvPr>
          <p:cNvSpPr>
            <a:spLocks noGrp="1"/>
          </p:cNvSpPr>
          <p:nvPr>
            <p:ph type="title"/>
          </p:nvPr>
        </p:nvSpPr>
        <p:spPr>
          <a:xfrm>
            <a:off x="727650" y="218805"/>
            <a:ext cx="7688700" cy="728845"/>
          </a:xfrm>
        </p:spPr>
        <p:txBody>
          <a:bodyPr>
            <a:noAutofit/>
          </a:bodyPr>
          <a:lstStyle/>
          <a:p>
            <a:pPr algn="l"/>
            <a:r>
              <a:rPr lang="en" sz="2400" dirty="0"/>
              <a:t>Results </a:t>
            </a:r>
            <a:r>
              <a:rPr lang="en-GB" sz="2400" b="1" dirty="0">
                <a:ea typeface="Calibri" panose="020F0502020204030204" pitchFamily="34" charset="0"/>
              </a:rPr>
              <a:t>[5/6]</a:t>
            </a:r>
            <a:br>
              <a:rPr lang="en-GB" sz="2400" b="1" dirty="0">
                <a:ea typeface="Calibri" panose="020F0502020204030204" pitchFamily="34" charset="0"/>
              </a:rPr>
            </a:br>
            <a:r>
              <a:rPr lang="en-US" sz="1800" dirty="0"/>
              <a:t>Best Model</a:t>
            </a:r>
            <a:endParaRPr lang="en-US" sz="1600" dirty="0"/>
          </a:p>
        </p:txBody>
      </p:sp>
      <p:graphicFrame>
        <p:nvGraphicFramePr>
          <p:cNvPr id="4" name="Diagram 3">
            <a:extLst>
              <a:ext uri="{FF2B5EF4-FFF2-40B4-BE49-F238E27FC236}">
                <a16:creationId xmlns:a16="http://schemas.microsoft.com/office/drawing/2014/main" id="{78AC9601-E5AF-03B9-E13E-2319A5C8A07C}"/>
              </a:ext>
            </a:extLst>
          </p:cNvPr>
          <p:cNvGraphicFramePr/>
          <p:nvPr>
            <p:extLst>
              <p:ext uri="{D42A27DB-BD31-4B8C-83A1-F6EECF244321}">
                <p14:modId xmlns:p14="http://schemas.microsoft.com/office/powerpoint/2010/main" val="162415547"/>
              </p:ext>
            </p:extLst>
          </p:nvPr>
        </p:nvGraphicFramePr>
        <p:xfrm>
          <a:off x="490165" y="1026025"/>
          <a:ext cx="8288075" cy="39319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Slide Number Placeholder 2">
            <a:extLst>
              <a:ext uri="{FF2B5EF4-FFF2-40B4-BE49-F238E27FC236}">
                <a16:creationId xmlns:a16="http://schemas.microsoft.com/office/drawing/2014/main" id="{91F068A4-F935-8811-2D62-95FA9756529B}"/>
              </a:ext>
            </a:extLst>
          </p:cNvPr>
          <p:cNvSpPr>
            <a:spLocks noGrp="1"/>
          </p:cNvSpPr>
          <p:nvPr>
            <p:ph type="sldNum" idx="12"/>
          </p:nvPr>
        </p:nvSpPr>
        <p:spPr/>
        <p:txBody>
          <a:bodyPr>
            <a:noAutofit/>
          </a:bodyPr>
          <a:lstStyle/>
          <a:p>
            <a:pPr marL="0" lvl="0" indent="0" algn="r" rtl="0">
              <a:spcBef>
                <a:spcPts val="0"/>
              </a:spcBef>
              <a:spcAft>
                <a:spcPts val="0"/>
              </a:spcAft>
              <a:buNone/>
            </a:pPr>
            <a:fld id="{00000000-1234-1234-1234-123412341234}" type="slidenum">
              <a:rPr lang="en" sz="2200" smtClean="0"/>
              <a:t>15</a:t>
            </a:fld>
            <a:endParaRPr lang="en" sz="2200" dirty="0"/>
          </a:p>
        </p:txBody>
      </p:sp>
    </p:spTree>
    <p:extLst>
      <p:ext uri="{BB962C8B-B14F-4D97-AF65-F5344CB8AC3E}">
        <p14:creationId xmlns:p14="http://schemas.microsoft.com/office/powerpoint/2010/main" val="33925578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Graphic spid="4" grpId="0">
        <p:bldAsOne/>
      </p:bldGraphic>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65D19A-1D31-96BA-9252-2CC8415611F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5D0F17B-0D68-CCFC-F8B3-27812040A64F}"/>
              </a:ext>
            </a:extLst>
          </p:cNvPr>
          <p:cNvSpPr>
            <a:spLocks noGrp="1"/>
          </p:cNvSpPr>
          <p:nvPr>
            <p:ph type="title"/>
          </p:nvPr>
        </p:nvSpPr>
        <p:spPr>
          <a:xfrm>
            <a:off x="727650" y="218805"/>
            <a:ext cx="7688700" cy="728845"/>
          </a:xfrm>
        </p:spPr>
        <p:txBody>
          <a:bodyPr>
            <a:noAutofit/>
          </a:bodyPr>
          <a:lstStyle/>
          <a:p>
            <a:pPr algn="l"/>
            <a:r>
              <a:rPr lang="en" sz="2400" dirty="0"/>
              <a:t>Results </a:t>
            </a:r>
            <a:r>
              <a:rPr lang="en-GB" sz="2400" b="1" dirty="0">
                <a:ea typeface="Calibri" panose="020F0502020204030204" pitchFamily="34" charset="0"/>
              </a:rPr>
              <a:t>[6/6]</a:t>
            </a:r>
            <a:br>
              <a:rPr lang="en-GB" sz="2400" b="1" dirty="0">
                <a:ea typeface="Calibri" panose="020F0502020204030204" pitchFamily="34" charset="0"/>
              </a:rPr>
            </a:br>
            <a:r>
              <a:rPr lang="en-US" sz="1800" dirty="0"/>
              <a:t>A Sample Output</a:t>
            </a:r>
            <a:endParaRPr lang="en-US" sz="1600" dirty="0"/>
          </a:p>
        </p:txBody>
      </p:sp>
      <p:sp>
        <p:nvSpPr>
          <p:cNvPr id="3" name="Slide Number Placeholder 2">
            <a:extLst>
              <a:ext uri="{FF2B5EF4-FFF2-40B4-BE49-F238E27FC236}">
                <a16:creationId xmlns:a16="http://schemas.microsoft.com/office/drawing/2014/main" id="{3990C899-C1D9-A9F9-A317-2A0B3BD1AE93}"/>
              </a:ext>
            </a:extLst>
          </p:cNvPr>
          <p:cNvSpPr>
            <a:spLocks noGrp="1"/>
          </p:cNvSpPr>
          <p:nvPr>
            <p:ph type="sldNum" idx="12"/>
          </p:nvPr>
        </p:nvSpPr>
        <p:spPr/>
        <p:txBody>
          <a:bodyPr>
            <a:noAutofit/>
          </a:bodyPr>
          <a:lstStyle/>
          <a:p>
            <a:pPr marL="0" lvl="0" indent="0" algn="r" rtl="0">
              <a:spcBef>
                <a:spcPts val="0"/>
              </a:spcBef>
              <a:spcAft>
                <a:spcPts val="0"/>
              </a:spcAft>
              <a:buNone/>
            </a:pPr>
            <a:fld id="{00000000-1234-1234-1234-123412341234}" type="slidenum">
              <a:rPr lang="en" sz="2200" smtClean="0"/>
              <a:t>16</a:t>
            </a:fld>
            <a:endParaRPr lang="en" sz="2200" dirty="0"/>
          </a:p>
        </p:txBody>
      </p:sp>
      <p:pic>
        <p:nvPicPr>
          <p:cNvPr id="6" name="Picture 5">
            <a:extLst>
              <a:ext uri="{FF2B5EF4-FFF2-40B4-BE49-F238E27FC236}">
                <a16:creationId xmlns:a16="http://schemas.microsoft.com/office/drawing/2014/main" id="{5A06F237-6822-D871-B584-1F640A0F5A9F}"/>
              </a:ext>
            </a:extLst>
          </p:cNvPr>
          <p:cNvPicPr>
            <a:picLocks noChangeAspect="1"/>
          </p:cNvPicPr>
          <p:nvPr/>
        </p:nvPicPr>
        <p:blipFill>
          <a:blip r:embed="rId2"/>
          <a:stretch>
            <a:fillRect/>
          </a:stretch>
        </p:blipFill>
        <p:spPr>
          <a:xfrm>
            <a:off x="2349685" y="2571750"/>
            <a:ext cx="6705936" cy="1953491"/>
          </a:xfrm>
          <a:prstGeom prst="rect">
            <a:avLst/>
          </a:prstGeom>
        </p:spPr>
      </p:pic>
      <p:pic>
        <p:nvPicPr>
          <p:cNvPr id="8" name="Picture 7">
            <a:extLst>
              <a:ext uri="{FF2B5EF4-FFF2-40B4-BE49-F238E27FC236}">
                <a16:creationId xmlns:a16="http://schemas.microsoft.com/office/drawing/2014/main" id="{D1C83E46-654D-5A43-F93E-956B9B6D6D1F}"/>
              </a:ext>
            </a:extLst>
          </p:cNvPr>
          <p:cNvPicPr>
            <a:picLocks noChangeAspect="1"/>
          </p:cNvPicPr>
          <p:nvPr/>
        </p:nvPicPr>
        <p:blipFill>
          <a:blip r:embed="rId3"/>
          <a:stretch>
            <a:fillRect/>
          </a:stretch>
        </p:blipFill>
        <p:spPr>
          <a:xfrm>
            <a:off x="88379" y="1111382"/>
            <a:ext cx="2156057" cy="3849295"/>
          </a:xfrm>
          <a:prstGeom prst="rect">
            <a:avLst/>
          </a:prstGeom>
        </p:spPr>
      </p:pic>
      <p:graphicFrame>
        <p:nvGraphicFramePr>
          <p:cNvPr id="9" name="Diagram 8">
            <a:extLst>
              <a:ext uri="{FF2B5EF4-FFF2-40B4-BE49-F238E27FC236}">
                <a16:creationId xmlns:a16="http://schemas.microsoft.com/office/drawing/2014/main" id="{C33A88C1-2E8F-C0CC-5FC1-324DC4659903}"/>
              </a:ext>
            </a:extLst>
          </p:cNvPr>
          <p:cNvGraphicFramePr/>
          <p:nvPr>
            <p:extLst>
              <p:ext uri="{D42A27DB-BD31-4B8C-83A1-F6EECF244321}">
                <p14:modId xmlns:p14="http://schemas.microsoft.com/office/powerpoint/2010/main" val="2608453854"/>
              </p:ext>
            </p:extLst>
          </p:nvPr>
        </p:nvGraphicFramePr>
        <p:xfrm>
          <a:off x="2349685" y="1471353"/>
          <a:ext cx="4328160" cy="93414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819594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1000"/>
                                        <p:tgtEl>
                                          <p:spTgt spid="9"/>
                                        </p:tgtEl>
                                      </p:cBhvr>
                                    </p:animEffect>
                                    <p:anim calcmode="lin" valueType="num">
                                      <p:cBhvr>
                                        <p:cTn id="15" dur="1000" fill="hold"/>
                                        <p:tgtEl>
                                          <p:spTgt spid="9"/>
                                        </p:tgtEl>
                                        <p:attrNameLst>
                                          <p:attrName>ppt_x</p:attrName>
                                        </p:attrNameLst>
                                      </p:cBhvr>
                                      <p:tavLst>
                                        <p:tav tm="0">
                                          <p:val>
                                            <p:strVal val="#ppt_x"/>
                                          </p:val>
                                        </p:tav>
                                        <p:tav tm="100000">
                                          <p:val>
                                            <p:strVal val="#ppt_x"/>
                                          </p:val>
                                        </p:tav>
                                      </p:tavLst>
                                    </p:anim>
                                    <p:anim calcmode="lin" valueType="num">
                                      <p:cBhvr>
                                        <p:cTn id="16"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1000"/>
                                        <p:tgtEl>
                                          <p:spTgt spid="8"/>
                                        </p:tgtEl>
                                      </p:cBhvr>
                                    </p:animEffect>
                                    <p:anim calcmode="lin" valueType="num">
                                      <p:cBhvr>
                                        <p:cTn id="22" dur="1000" fill="hold"/>
                                        <p:tgtEl>
                                          <p:spTgt spid="8"/>
                                        </p:tgtEl>
                                        <p:attrNameLst>
                                          <p:attrName>ppt_x</p:attrName>
                                        </p:attrNameLst>
                                      </p:cBhvr>
                                      <p:tavLst>
                                        <p:tav tm="0">
                                          <p:val>
                                            <p:strVal val="#ppt_x"/>
                                          </p:val>
                                        </p:tav>
                                        <p:tav tm="100000">
                                          <p:val>
                                            <p:strVal val="#ppt_x"/>
                                          </p:val>
                                        </p:tav>
                                      </p:tavLst>
                                    </p:anim>
                                    <p:anim calcmode="lin" valueType="num">
                                      <p:cBhvr>
                                        <p:cTn id="23"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1000"/>
                                        <p:tgtEl>
                                          <p:spTgt spid="6"/>
                                        </p:tgtEl>
                                      </p:cBhvr>
                                    </p:animEffect>
                                    <p:anim calcmode="lin" valueType="num">
                                      <p:cBhvr>
                                        <p:cTn id="29" dur="1000" fill="hold"/>
                                        <p:tgtEl>
                                          <p:spTgt spid="6"/>
                                        </p:tgtEl>
                                        <p:attrNameLst>
                                          <p:attrName>ppt_x</p:attrName>
                                        </p:attrNameLst>
                                      </p:cBhvr>
                                      <p:tavLst>
                                        <p:tav tm="0">
                                          <p:val>
                                            <p:strVal val="#ppt_x"/>
                                          </p:val>
                                        </p:tav>
                                        <p:tav tm="100000">
                                          <p:val>
                                            <p:strVal val="#ppt_x"/>
                                          </p:val>
                                        </p:tav>
                                      </p:tavLst>
                                    </p:anim>
                                    <p:anim calcmode="lin" valueType="num">
                                      <p:cBhvr>
                                        <p:cTn id="30"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Graphic spid="9" grpId="0">
        <p:bldAsOne/>
      </p:bldGraphic>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A601F5-2F5C-CA74-C878-026EEB1D94FF}"/>
              </a:ext>
            </a:extLst>
          </p:cNvPr>
          <p:cNvSpPr>
            <a:spLocks noGrp="1"/>
          </p:cNvSpPr>
          <p:nvPr>
            <p:ph type="title"/>
          </p:nvPr>
        </p:nvSpPr>
        <p:spPr>
          <a:xfrm>
            <a:off x="1498785" y="232617"/>
            <a:ext cx="5797296" cy="891540"/>
          </a:xfrm>
        </p:spPr>
        <p:txBody>
          <a:bodyPr>
            <a:normAutofit fontScale="90000"/>
          </a:bodyPr>
          <a:lstStyle/>
          <a:p>
            <a:r>
              <a:rPr lang="en" sz="3600" dirty="0"/>
              <a:t>Challenges and Risks</a:t>
            </a:r>
            <a:endParaRPr lang="en-US" dirty="0"/>
          </a:p>
        </p:txBody>
      </p:sp>
      <p:sp>
        <p:nvSpPr>
          <p:cNvPr id="3" name="Text Placeholder 2">
            <a:extLst>
              <a:ext uri="{FF2B5EF4-FFF2-40B4-BE49-F238E27FC236}">
                <a16:creationId xmlns:a16="http://schemas.microsoft.com/office/drawing/2014/main" id="{299375CE-D7A6-B778-5EEA-DE8D63D934AD}"/>
              </a:ext>
            </a:extLst>
          </p:cNvPr>
          <p:cNvSpPr>
            <a:spLocks noGrp="1"/>
          </p:cNvSpPr>
          <p:nvPr>
            <p:ph type="body" idx="1"/>
          </p:nvPr>
        </p:nvSpPr>
        <p:spPr/>
        <p:txBody>
          <a:bodyPr>
            <a:normAutofit/>
          </a:bodyPr>
          <a:lstStyle/>
          <a:p>
            <a:r>
              <a:rPr lang="en" sz="2400" dirty="0"/>
              <a:t>Challenges</a:t>
            </a:r>
            <a:endParaRPr lang="en-US" sz="2400" dirty="0"/>
          </a:p>
        </p:txBody>
      </p:sp>
      <p:sp>
        <p:nvSpPr>
          <p:cNvPr id="4" name="Content Placeholder 3">
            <a:extLst>
              <a:ext uri="{FF2B5EF4-FFF2-40B4-BE49-F238E27FC236}">
                <a16:creationId xmlns:a16="http://schemas.microsoft.com/office/drawing/2014/main" id="{72C66DB9-2801-A148-A589-9BFED312B8A4}"/>
              </a:ext>
            </a:extLst>
          </p:cNvPr>
          <p:cNvSpPr>
            <a:spLocks noGrp="1"/>
          </p:cNvSpPr>
          <p:nvPr>
            <p:ph sz="half" idx="2"/>
          </p:nvPr>
        </p:nvSpPr>
        <p:spPr/>
        <p:txBody>
          <a:bodyPr>
            <a:normAutofit/>
          </a:bodyPr>
          <a:lstStyle/>
          <a:p>
            <a:r>
              <a:rPr lang="en-GB" sz="1800" dirty="0">
                <a:effectLst/>
                <a:ea typeface="Calibri" panose="020F0502020204030204" pitchFamily="34" charset="0"/>
              </a:rPr>
              <a:t>This case study aims to offer significant insights that will assist students from Bangladesh in making informed career choices.</a:t>
            </a:r>
            <a:endParaRPr lang="en-GB" sz="1800" dirty="0">
              <a:solidFill>
                <a:srgbClr val="000000"/>
              </a:solidFill>
              <a:ea typeface="Calibri" panose="020F0502020204030204" pitchFamily="34" charset="0"/>
              <a:cs typeface="Times New Roman" panose="02020603050405020304" pitchFamily="18" charset="0"/>
            </a:endParaRPr>
          </a:p>
          <a:p>
            <a:pPr marL="34290" indent="0">
              <a:buNone/>
            </a:pPr>
            <a:endParaRPr lang="en-US" sz="1800" dirty="0"/>
          </a:p>
        </p:txBody>
      </p:sp>
      <p:sp>
        <p:nvSpPr>
          <p:cNvPr id="5" name="Text Placeholder 4">
            <a:extLst>
              <a:ext uri="{FF2B5EF4-FFF2-40B4-BE49-F238E27FC236}">
                <a16:creationId xmlns:a16="http://schemas.microsoft.com/office/drawing/2014/main" id="{08B5E2D1-7BD2-6C1C-E028-A412624335A0}"/>
              </a:ext>
            </a:extLst>
          </p:cNvPr>
          <p:cNvSpPr>
            <a:spLocks noGrp="1"/>
          </p:cNvSpPr>
          <p:nvPr>
            <p:ph type="body" sz="quarter" idx="3"/>
          </p:nvPr>
        </p:nvSpPr>
        <p:spPr/>
        <p:txBody>
          <a:bodyPr>
            <a:normAutofit/>
          </a:bodyPr>
          <a:lstStyle/>
          <a:p>
            <a:r>
              <a:rPr lang="en-GB" sz="2400" dirty="0">
                <a:ea typeface="Calibri" panose="020F0502020204030204" pitchFamily="34" charset="0"/>
                <a:cs typeface="Times New Roman" panose="02020603050405020304" pitchFamily="18" charset="0"/>
              </a:rPr>
              <a:t>Risks</a:t>
            </a:r>
            <a:endParaRPr lang="en-US" sz="2400" dirty="0"/>
          </a:p>
        </p:txBody>
      </p:sp>
      <p:sp>
        <p:nvSpPr>
          <p:cNvPr id="6" name="Content Placeholder 5">
            <a:extLst>
              <a:ext uri="{FF2B5EF4-FFF2-40B4-BE49-F238E27FC236}">
                <a16:creationId xmlns:a16="http://schemas.microsoft.com/office/drawing/2014/main" id="{CA211042-A0CB-5F1A-DAA2-ECD5B2522836}"/>
              </a:ext>
            </a:extLst>
          </p:cNvPr>
          <p:cNvSpPr>
            <a:spLocks noGrp="1"/>
          </p:cNvSpPr>
          <p:nvPr>
            <p:ph sz="quarter" idx="4"/>
          </p:nvPr>
        </p:nvSpPr>
        <p:spPr/>
        <p:txBody>
          <a:bodyPr>
            <a:normAutofit/>
          </a:bodyPr>
          <a:lstStyle/>
          <a:p>
            <a:r>
              <a:rPr lang="en-GB" sz="1800" dirty="0">
                <a:effectLst/>
                <a:ea typeface="Calibri" panose="020F0502020204030204" pitchFamily="34" charset="0"/>
              </a:rPr>
              <a:t>It may not be feasible to capture data from every student.</a:t>
            </a:r>
            <a:endParaRPr lang="en" sz="1800" dirty="0">
              <a:solidFill>
                <a:srgbClr val="000000"/>
              </a:solidFill>
              <a:effectLst/>
              <a:ea typeface="Calibri" panose="020F0502020204030204" pitchFamily="34" charset="0"/>
              <a:cs typeface="Times New Roman" panose="02020603050405020304" pitchFamily="18" charset="0"/>
            </a:endParaRPr>
          </a:p>
          <a:p>
            <a:pPr marL="34290" indent="0">
              <a:buNone/>
            </a:pPr>
            <a:endParaRPr lang="en-US" sz="1800" dirty="0"/>
          </a:p>
        </p:txBody>
      </p:sp>
      <p:sp>
        <p:nvSpPr>
          <p:cNvPr id="7" name="Slide Number Placeholder 6">
            <a:extLst>
              <a:ext uri="{FF2B5EF4-FFF2-40B4-BE49-F238E27FC236}">
                <a16:creationId xmlns:a16="http://schemas.microsoft.com/office/drawing/2014/main" id="{A144F7AB-192A-B010-21F2-A7CA9932D48C}"/>
              </a:ext>
            </a:extLst>
          </p:cNvPr>
          <p:cNvSpPr>
            <a:spLocks noGrp="1"/>
          </p:cNvSpPr>
          <p:nvPr>
            <p:ph type="sldNum" sz="quarter" idx="12"/>
          </p:nvPr>
        </p:nvSpPr>
        <p:spPr>
          <a:xfrm>
            <a:off x="8493141" y="4588625"/>
            <a:ext cx="501230" cy="480060"/>
          </a:xfrm>
        </p:spPr>
        <p:txBody>
          <a:bodyPr/>
          <a:lstStyle/>
          <a:p>
            <a:pPr marL="0" lvl="0" indent="0" algn="r" rtl="0">
              <a:spcBef>
                <a:spcPts val="0"/>
              </a:spcBef>
              <a:spcAft>
                <a:spcPts val="0"/>
              </a:spcAft>
              <a:buNone/>
            </a:pPr>
            <a:fld id="{00000000-1234-1234-1234-123412341234}" type="slidenum">
              <a:rPr lang="en" sz="2200" smtClean="0"/>
              <a:t>17</a:t>
            </a:fld>
            <a:endParaRPr lang="en" sz="2200" dirty="0"/>
          </a:p>
        </p:txBody>
      </p:sp>
    </p:spTree>
    <p:extLst>
      <p:ext uri="{BB962C8B-B14F-4D97-AF65-F5344CB8AC3E}">
        <p14:creationId xmlns:p14="http://schemas.microsoft.com/office/powerpoint/2010/main" val="1656555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1000"/>
                                        <p:tgtEl>
                                          <p:spTgt spid="3">
                                            <p:txEl>
                                              <p:pRg st="0" end="0"/>
                                            </p:txEl>
                                          </p:spTgt>
                                        </p:tgtEl>
                                      </p:cBhvr>
                                    </p:animEffect>
                                    <p:anim calcmode="lin" valueType="num">
                                      <p:cBhvr>
                                        <p:cTn id="15"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4">
                                            <p:txEl>
                                              <p:pRg st="0" end="0"/>
                                            </p:txEl>
                                          </p:spTgt>
                                        </p:tgtEl>
                                        <p:attrNameLst>
                                          <p:attrName>style.visibility</p:attrName>
                                        </p:attrNameLst>
                                      </p:cBhvr>
                                      <p:to>
                                        <p:strVal val="visible"/>
                                      </p:to>
                                    </p:set>
                                    <p:animEffect transition="in" filter="fade">
                                      <p:cBhvr>
                                        <p:cTn id="21" dur="1000"/>
                                        <p:tgtEl>
                                          <p:spTgt spid="4">
                                            <p:txEl>
                                              <p:pRg st="0" end="0"/>
                                            </p:txEl>
                                          </p:spTgt>
                                        </p:tgtEl>
                                      </p:cBhvr>
                                    </p:animEffect>
                                    <p:anim calcmode="lin" valueType="num">
                                      <p:cBhvr>
                                        <p:cTn id="22"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23"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5">
                                            <p:txEl>
                                              <p:pRg st="0" end="0"/>
                                            </p:txEl>
                                          </p:spTgt>
                                        </p:tgtEl>
                                        <p:attrNameLst>
                                          <p:attrName>style.visibility</p:attrName>
                                        </p:attrNameLst>
                                      </p:cBhvr>
                                      <p:to>
                                        <p:strVal val="visible"/>
                                      </p:to>
                                    </p:set>
                                    <p:animEffect transition="in" filter="fade">
                                      <p:cBhvr>
                                        <p:cTn id="28" dur="1000"/>
                                        <p:tgtEl>
                                          <p:spTgt spid="5">
                                            <p:txEl>
                                              <p:pRg st="0" end="0"/>
                                            </p:txEl>
                                          </p:spTgt>
                                        </p:tgtEl>
                                      </p:cBhvr>
                                    </p:animEffect>
                                    <p:anim calcmode="lin" valueType="num">
                                      <p:cBhvr>
                                        <p:cTn id="29"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30" dur="10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6">
                                            <p:txEl>
                                              <p:pRg st="0" end="0"/>
                                            </p:txEl>
                                          </p:spTgt>
                                        </p:tgtEl>
                                        <p:attrNameLst>
                                          <p:attrName>style.visibility</p:attrName>
                                        </p:attrNameLst>
                                      </p:cBhvr>
                                      <p:to>
                                        <p:strVal val="visible"/>
                                      </p:to>
                                    </p:set>
                                    <p:animEffect transition="in" filter="fade">
                                      <p:cBhvr>
                                        <p:cTn id="35" dur="1000"/>
                                        <p:tgtEl>
                                          <p:spTgt spid="6">
                                            <p:txEl>
                                              <p:pRg st="0" end="0"/>
                                            </p:txEl>
                                          </p:spTgt>
                                        </p:tgtEl>
                                      </p:cBhvr>
                                    </p:animEffect>
                                    <p:anim calcmode="lin" valueType="num">
                                      <p:cBhvr>
                                        <p:cTn id="36"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37"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build="p"/>
      <p:bldP spid="4" grpId="0" build="p"/>
      <p:bldP spid="5" grpId="0" build="p"/>
      <p:bldP spid="6"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485D1D-C38B-F9AA-03AC-86655535DF8F}"/>
              </a:ext>
            </a:extLst>
          </p:cNvPr>
          <p:cNvSpPr>
            <a:spLocks noGrp="1"/>
          </p:cNvSpPr>
          <p:nvPr>
            <p:ph type="title"/>
          </p:nvPr>
        </p:nvSpPr>
        <p:spPr>
          <a:xfrm>
            <a:off x="1607058" y="370055"/>
            <a:ext cx="5797296" cy="891540"/>
          </a:xfrm>
        </p:spPr>
        <p:txBody>
          <a:bodyPr/>
          <a:lstStyle/>
          <a:p>
            <a:r>
              <a:rPr lang="en-US" dirty="0"/>
              <a:t>Conclusion</a:t>
            </a:r>
          </a:p>
        </p:txBody>
      </p:sp>
      <p:sp>
        <p:nvSpPr>
          <p:cNvPr id="6" name="Content Placeholder 5">
            <a:extLst>
              <a:ext uri="{FF2B5EF4-FFF2-40B4-BE49-F238E27FC236}">
                <a16:creationId xmlns:a16="http://schemas.microsoft.com/office/drawing/2014/main" id="{27C622AA-25DF-1B99-FDF6-D97E5DE9E75A}"/>
              </a:ext>
            </a:extLst>
          </p:cNvPr>
          <p:cNvSpPr>
            <a:spLocks noGrp="1"/>
          </p:cNvSpPr>
          <p:nvPr>
            <p:ph sz="quarter" idx="4"/>
          </p:nvPr>
        </p:nvSpPr>
        <p:spPr>
          <a:xfrm>
            <a:off x="1388434" y="1905301"/>
            <a:ext cx="7065610" cy="2400300"/>
          </a:xfrm>
        </p:spPr>
        <p:txBody>
          <a:bodyPr/>
          <a:lstStyle/>
          <a:p>
            <a:r>
              <a:rPr lang="en-US" dirty="0"/>
              <a:t>Software development is most preferred job.</a:t>
            </a:r>
          </a:p>
          <a:p>
            <a:r>
              <a:rPr lang="en-US" dirty="0" err="1"/>
              <a:t>XGBoost</a:t>
            </a:r>
            <a:r>
              <a:rPr lang="en-US" dirty="0"/>
              <a:t> Classifier is the best model to predict prefer job.</a:t>
            </a:r>
          </a:p>
          <a:p>
            <a:r>
              <a:rPr lang="en-US" dirty="0"/>
              <a:t>Model provide the prefer jobs sequentially according to the probability.</a:t>
            </a:r>
          </a:p>
        </p:txBody>
      </p:sp>
      <p:sp>
        <p:nvSpPr>
          <p:cNvPr id="7" name="Slide Number Placeholder 6">
            <a:extLst>
              <a:ext uri="{FF2B5EF4-FFF2-40B4-BE49-F238E27FC236}">
                <a16:creationId xmlns:a16="http://schemas.microsoft.com/office/drawing/2014/main" id="{476D8B1A-D090-F910-35CE-C04398691370}"/>
              </a:ext>
            </a:extLst>
          </p:cNvPr>
          <p:cNvSpPr>
            <a:spLocks noGrp="1"/>
          </p:cNvSpPr>
          <p:nvPr>
            <p:ph type="sldNum" sz="quarter" idx="12"/>
          </p:nvPr>
        </p:nvSpPr>
        <p:spPr>
          <a:xfrm>
            <a:off x="8387542" y="4463935"/>
            <a:ext cx="512922" cy="473825"/>
          </a:xfrm>
        </p:spPr>
        <p:txBody>
          <a:bodyPr/>
          <a:lstStyle/>
          <a:p>
            <a:pPr marL="0" lvl="0" indent="0" rtl="0">
              <a:spcBef>
                <a:spcPts val="0"/>
              </a:spcBef>
              <a:spcAft>
                <a:spcPts val="0"/>
              </a:spcAft>
              <a:buNone/>
            </a:pPr>
            <a:fld id="{00000000-1234-1234-1234-123412341234}" type="slidenum">
              <a:rPr lang="en" sz="2200" smtClean="0"/>
              <a:pPr marL="0" lvl="0" indent="0" rtl="0">
                <a:spcBef>
                  <a:spcPts val="0"/>
                </a:spcBef>
                <a:spcAft>
                  <a:spcPts val="0"/>
                </a:spcAft>
                <a:buNone/>
              </a:pPr>
              <a:t>18</a:t>
            </a:fld>
            <a:endParaRPr lang="en" sz="2200" dirty="0"/>
          </a:p>
        </p:txBody>
      </p:sp>
    </p:spTree>
    <p:extLst>
      <p:ext uri="{BB962C8B-B14F-4D97-AF65-F5344CB8AC3E}">
        <p14:creationId xmlns:p14="http://schemas.microsoft.com/office/powerpoint/2010/main" val="8536248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36"/>
          <p:cNvSpPr txBox="1">
            <a:spLocks noGrp="1"/>
          </p:cNvSpPr>
          <p:nvPr>
            <p:ph type="body" idx="1"/>
          </p:nvPr>
        </p:nvSpPr>
        <p:spPr>
          <a:xfrm>
            <a:off x="729450" y="2078875"/>
            <a:ext cx="7688700" cy="1009800"/>
          </a:xfrm>
          <a:prstGeom prst="rect">
            <a:avLst/>
          </a:prstGeom>
        </p:spPr>
        <p:txBody>
          <a:bodyPr spcFirstLastPara="1" wrap="square" lIns="91425" tIns="91425" rIns="91425" bIns="91425" anchor="t" anchorCtr="0">
            <a:normAutofit/>
          </a:bodyPr>
          <a:lstStyle/>
          <a:p>
            <a:pPr marL="0" lvl="0" indent="0" algn="ctr" rtl="0">
              <a:lnSpc>
                <a:spcPct val="100000"/>
              </a:lnSpc>
              <a:spcBef>
                <a:spcPts val="0"/>
              </a:spcBef>
              <a:spcAft>
                <a:spcPts val="0"/>
              </a:spcAft>
              <a:buNone/>
            </a:pPr>
            <a:r>
              <a:rPr lang="en" sz="2800" dirty="0">
                <a:solidFill>
                  <a:srgbClr val="000000"/>
                </a:solidFill>
                <a:latin typeface="+mj-lt"/>
                <a:ea typeface="League Spartan SemiBold"/>
                <a:cs typeface="League Spartan SemiBold"/>
                <a:sym typeface="League Spartan SemiBold"/>
              </a:rPr>
              <a:t>Thank you for your attention ! </a:t>
            </a:r>
            <a:endParaRPr sz="2800" dirty="0">
              <a:solidFill>
                <a:srgbClr val="000000"/>
              </a:solidFill>
              <a:latin typeface="+mj-lt"/>
              <a:ea typeface="League Spartan SemiBold"/>
              <a:cs typeface="League Spartan SemiBold"/>
              <a:sym typeface="League Spartan SemiBold"/>
            </a:endParaRPr>
          </a:p>
          <a:p>
            <a:pPr marL="0" lvl="0" indent="0" algn="l" rtl="0">
              <a:spcBef>
                <a:spcPts val="0"/>
              </a:spcBef>
              <a:spcAft>
                <a:spcPts val="1200"/>
              </a:spcAft>
              <a:buNone/>
            </a:pPr>
            <a:endParaRPr dirty="0">
              <a:latin typeface="+mj-lt"/>
            </a:endParaRPr>
          </a:p>
        </p:txBody>
      </p:sp>
      <p:sp>
        <p:nvSpPr>
          <p:cNvPr id="2" name="Slide Number Placeholder 1">
            <a:extLst>
              <a:ext uri="{FF2B5EF4-FFF2-40B4-BE49-F238E27FC236}">
                <a16:creationId xmlns:a16="http://schemas.microsoft.com/office/drawing/2014/main" id="{8DD247BB-5747-BE5B-5A3C-CF5F11F143B3}"/>
              </a:ext>
            </a:extLst>
          </p:cNvPr>
          <p:cNvSpPr>
            <a:spLocks noGrp="1"/>
          </p:cNvSpPr>
          <p:nvPr>
            <p:ph type="sldNum" idx="12"/>
          </p:nvPr>
        </p:nvSpPr>
        <p:spPr/>
        <p:txBody>
          <a:bodyPr>
            <a:noAutofit/>
          </a:bodyPr>
          <a:lstStyle/>
          <a:p>
            <a:pPr marL="0" lvl="0" indent="0" algn="r" rtl="0">
              <a:spcBef>
                <a:spcPts val="0"/>
              </a:spcBef>
              <a:spcAft>
                <a:spcPts val="0"/>
              </a:spcAft>
              <a:buNone/>
            </a:pPr>
            <a:fld id="{00000000-1234-1234-1234-123412341234}" type="slidenum">
              <a:rPr lang="en" sz="2200" smtClean="0"/>
              <a:t>19</a:t>
            </a:fld>
            <a:endParaRPr lang="en" sz="22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grpId="0" nodeType="clickEffect">
                                  <p:stCondLst>
                                    <p:cond delay="0"/>
                                  </p:stCondLst>
                                  <p:childTnLst>
                                    <p:animScale>
                                      <p:cBhvr>
                                        <p:cTn id="6" dur="2000" fill="hold"/>
                                        <p:tgtEl>
                                          <p:spTgt spid="225">
                                            <p:txEl>
                                              <p:pRg st="0" end="0"/>
                                            </p:txEl>
                                          </p:spTgt>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5"/>
          <p:cNvSpPr txBox="1">
            <a:spLocks noGrp="1"/>
          </p:cNvSpPr>
          <p:nvPr>
            <p:ph type="title"/>
          </p:nvPr>
        </p:nvSpPr>
        <p:spPr>
          <a:xfrm>
            <a:off x="729450" y="490451"/>
            <a:ext cx="7688700" cy="789709"/>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US" sz="2800" dirty="0">
                <a:cs typeface="Arial" panose="020B0604020202020204" pitchFamily="34" charset="0"/>
              </a:rPr>
              <a:t>Presentation Outlines</a:t>
            </a:r>
            <a:endParaRPr sz="2800" dirty="0">
              <a:cs typeface="Arial" panose="020B0604020202020204" pitchFamily="34" charset="0"/>
            </a:endParaRPr>
          </a:p>
        </p:txBody>
      </p:sp>
      <p:sp>
        <p:nvSpPr>
          <p:cNvPr id="101" name="Google Shape;101;p15"/>
          <p:cNvSpPr txBox="1">
            <a:spLocks noGrp="1"/>
          </p:cNvSpPr>
          <p:nvPr>
            <p:ph type="body" idx="1"/>
          </p:nvPr>
        </p:nvSpPr>
        <p:spPr>
          <a:xfrm>
            <a:off x="629697" y="1399374"/>
            <a:ext cx="7688700" cy="2311500"/>
          </a:xfrm>
          <a:prstGeom prst="rect">
            <a:avLst/>
          </a:prstGeom>
        </p:spPr>
        <p:txBody>
          <a:bodyPr spcFirstLastPara="1" wrap="square" lIns="91425" tIns="91425" rIns="91425" bIns="91425" anchor="t" anchorCtr="0">
            <a:normAutofit/>
          </a:bodyPr>
          <a:lstStyle/>
          <a:p>
            <a:pPr marL="457200" lvl="0" indent="-311150" algn="just" rtl="0">
              <a:spcBef>
                <a:spcPts val="0"/>
              </a:spcBef>
              <a:spcAft>
                <a:spcPts val="0"/>
              </a:spcAft>
              <a:buSzPts val="1300"/>
              <a:buChar char="●"/>
            </a:pPr>
            <a:r>
              <a:rPr lang="en" sz="1800" dirty="0">
                <a:cs typeface="Arial" panose="020B0604020202020204" pitchFamily="34" charset="0"/>
              </a:rPr>
              <a:t>Introduction</a:t>
            </a:r>
            <a:endParaRPr sz="1800" dirty="0">
              <a:cs typeface="Arial" panose="020B0604020202020204" pitchFamily="34" charset="0"/>
            </a:endParaRPr>
          </a:p>
          <a:p>
            <a:pPr marL="457200" lvl="0" indent="-311150" algn="just" rtl="0">
              <a:spcBef>
                <a:spcPts val="0"/>
              </a:spcBef>
              <a:spcAft>
                <a:spcPts val="0"/>
              </a:spcAft>
              <a:buSzPts val="1300"/>
              <a:buChar char="●"/>
            </a:pPr>
            <a:r>
              <a:rPr lang="en" sz="1800" dirty="0">
                <a:cs typeface="Arial" panose="020B0604020202020204" pitchFamily="34" charset="0"/>
              </a:rPr>
              <a:t>Literature Review</a:t>
            </a:r>
          </a:p>
          <a:p>
            <a:pPr marL="457200" lvl="0" indent="-311150" algn="just" rtl="0">
              <a:spcBef>
                <a:spcPts val="0"/>
              </a:spcBef>
              <a:spcAft>
                <a:spcPts val="0"/>
              </a:spcAft>
              <a:buSzPts val="1300"/>
              <a:buChar char="●"/>
            </a:pPr>
            <a:r>
              <a:rPr lang="en" sz="1800" dirty="0">
                <a:cs typeface="Arial" panose="020B0604020202020204" pitchFamily="34" charset="0"/>
              </a:rPr>
              <a:t>Methodology</a:t>
            </a:r>
            <a:endParaRPr sz="1800" dirty="0">
              <a:cs typeface="Arial" panose="020B0604020202020204" pitchFamily="34" charset="0"/>
            </a:endParaRPr>
          </a:p>
          <a:p>
            <a:pPr marL="457200" lvl="0" indent="-311150" algn="just" rtl="0">
              <a:spcBef>
                <a:spcPts val="0"/>
              </a:spcBef>
              <a:spcAft>
                <a:spcPts val="0"/>
              </a:spcAft>
              <a:buSzPts val="1300"/>
              <a:buChar char="●"/>
            </a:pPr>
            <a:r>
              <a:rPr lang="en-US" sz="1800" dirty="0">
                <a:cs typeface="Arial" panose="020B0604020202020204" pitchFamily="34" charset="0"/>
              </a:rPr>
              <a:t>Results</a:t>
            </a:r>
          </a:p>
          <a:p>
            <a:pPr marL="457200" lvl="0" indent="-311150" algn="just" rtl="0">
              <a:spcBef>
                <a:spcPts val="0"/>
              </a:spcBef>
              <a:spcAft>
                <a:spcPts val="0"/>
              </a:spcAft>
              <a:buSzPts val="1300"/>
              <a:buChar char="●"/>
            </a:pPr>
            <a:r>
              <a:rPr lang="en" sz="1800" dirty="0">
                <a:cs typeface="Arial" panose="020B0604020202020204" pitchFamily="34" charset="0"/>
              </a:rPr>
              <a:t>Challenges and Risks</a:t>
            </a:r>
          </a:p>
          <a:p>
            <a:pPr marL="457200" lvl="0" indent="-311150" algn="just" rtl="0">
              <a:spcBef>
                <a:spcPts val="0"/>
              </a:spcBef>
              <a:spcAft>
                <a:spcPts val="0"/>
              </a:spcAft>
              <a:buSzPts val="1300"/>
              <a:buChar char="●"/>
            </a:pPr>
            <a:r>
              <a:rPr lang="en" sz="1800" dirty="0">
                <a:cs typeface="Arial" panose="020B0604020202020204" pitchFamily="34" charset="0"/>
              </a:rPr>
              <a:t>Conclusion </a:t>
            </a:r>
            <a:endParaRPr sz="1800" dirty="0">
              <a:cs typeface="Arial" panose="020B0604020202020204" pitchFamily="34" charset="0"/>
            </a:endParaRPr>
          </a:p>
        </p:txBody>
      </p:sp>
      <p:sp>
        <p:nvSpPr>
          <p:cNvPr id="2" name="Slide Number Placeholder 1">
            <a:extLst>
              <a:ext uri="{FF2B5EF4-FFF2-40B4-BE49-F238E27FC236}">
                <a16:creationId xmlns:a16="http://schemas.microsoft.com/office/drawing/2014/main" id="{D6DA3DC7-C3CB-276F-EC70-202447FD3588}"/>
              </a:ext>
            </a:extLst>
          </p:cNvPr>
          <p:cNvSpPr>
            <a:spLocks noGrp="1"/>
          </p:cNvSpPr>
          <p:nvPr>
            <p:ph type="sldNum" idx="12"/>
          </p:nvPr>
        </p:nvSpPr>
        <p:spPr>
          <a:xfrm>
            <a:off x="8418150" y="4653049"/>
            <a:ext cx="666852" cy="490402"/>
          </a:xfrm>
          <a:solidFill>
            <a:schemeClr val="tx1">
              <a:lumMod val="75000"/>
              <a:lumOff val="25000"/>
              <a:alpha val="70000"/>
            </a:schemeClr>
          </a:solidFill>
        </p:spPr>
        <p:txBody>
          <a:bodyPr>
            <a:normAutofit fontScale="92500" lnSpcReduction="10000"/>
          </a:bodyPr>
          <a:lstStyle/>
          <a:p>
            <a:pPr marL="0" lvl="0" indent="0" rtl="0">
              <a:spcBef>
                <a:spcPts val="0"/>
              </a:spcBef>
              <a:spcAft>
                <a:spcPts val="0"/>
              </a:spcAft>
              <a:buNone/>
            </a:pPr>
            <a:fld id="{00000000-1234-1234-1234-123412341234}" type="slidenum">
              <a:rPr lang="en" sz="2400" smtClean="0">
                <a:solidFill>
                  <a:schemeClr val="bg1"/>
                </a:solidFill>
              </a:rPr>
              <a:pPr marL="0" lvl="0" indent="0" rtl="0">
                <a:spcBef>
                  <a:spcPts val="0"/>
                </a:spcBef>
                <a:spcAft>
                  <a:spcPts val="0"/>
                </a:spcAft>
                <a:buNone/>
              </a:pPr>
              <a:t>2</a:t>
            </a:fld>
            <a:endParaRPr lang="en" sz="2400" dirty="0">
              <a:solidFill>
                <a:schemeClr val="bg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0"/>
                                        </p:tgtEl>
                                        <p:attrNameLst>
                                          <p:attrName>style.visibility</p:attrName>
                                        </p:attrNameLst>
                                      </p:cBhvr>
                                      <p:to>
                                        <p:strVal val="visible"/>
                                      </p:to>
                                    </p:set>
                                    <p:animEffect transition="in" filter="fade">
                                      <p:cBhvr>
                                        <p:cTn id="7" dur="1000"/>
                                        <p:tgtEl>
                                          <p:spTgt spid="100"/>
                                        </p:tgtEl>
                                      </p:cBhvr>
                                    </p:animEffect>
                                    <p:anim calcmode="lin" valueType="num">
                                      <p:cBhvr>
                                        <p:cTn id="8" dur="1000" fill="hold"/>
                                        <p:tgtEl>
                                          <p:spTgt spid="100"/>
                                        </p:tgtEl>
                                        <p:attrNameLst>
                                          <p:attrName>ppt_x</p:attrName>
                                        </p:attrNameLst>
                                      </p:cBhvr>
                                      <p:tavLst>
                                        <p:tav tm="0">
                                          <p:val>
                                            <p:strVal val="#ppt_x"/>
                                          </p:val>
                                        </p:tav>
                                        <p:tav tm="100000">
                                          <p:val>
                                            <p:strVal val="#ppt_x"/>
                                          </p:val>
                                        </p:tav>
                                      </p:tavLst>
                                    </p:anim>
                                    <p:anim calcmode="lin" valueType="num">
                                      <p:cBhvr>
                                        <p:cTn id="9" dur="1000" fill="hold"/>
                                        <p:tgtEl>
                                          <p:spTgt spid="10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01">
                                            <p:txEl>
                                              <p:pRg st="0" end="0"/>
                                            </p:txEl>
                                          </p:spTgt>
                                        </p:tgtEl>
                                        <p:attrNameLst>
                                          <p:attrName>style.visibility</p:attrName>
                                        </p:attrNameLst>
                                      </p:cBhvr>
                                      <p:to>
                                        <p:strVal val="visible"/>
                                      </p:to>
                                    </p:set>
                                    <p:animEffect transition="in" filter="fade">
                                      <p:cBhvr>
                                        <p:cTn id="14" dur="1000"/>
                                        <p:tgtEl>
                                          <p:spTgt spid="101">
                                            <p:txEl>
                                              <p:pRg st="0" end="0"/>
                                            </p:txEl>
                                          </p:spTgt>
                                        </p:tgtEl>
                                      </p:cBhvr>
                                    </p:animEffect>
                                    <p:anim calcmode="lin" valueType="num">
                                      <p:cBhvr>
                                        <p:cTn id="15" dur="1000" fill="hold"/>
                                        <p:tgtEl>
                                          <p:spTgt spid="101">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101">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01">
                                            <p:txEl>
                                              <p:pRg st="1" end="1"/>
                                            </p:txEl>
                                          </p:spTgt>
                                        </p:tgtEl>
                                        <p:attrNameLst>
                                          <p:attrName>style.visibility</p:attrName>
                                        </p:attrNameLst>
                                      </p:cBhvr>
                                      <p:to>
                                        <p:strVal val="visible"/>
                                      </p:to>
                                    </p:set>
                                    <p:animEffect transition="in" filter="fade">
                                      <p:cBhvr>
                                        <p:cTn id="21" dur="1000"/>
                                        <p:tgtEl>
                                          <p:spTgt spid="101">
                                            <p:txEl>
                                              <p:pRg st="1" end="1"/>
                                            </p:txEl>
                                          </p:spTgt>
                                        </p:tgtEl>
                                      </p:cBhvr>
                                    </p:animEffect>
                                    <p:anim calcmode="lin" valueType="num">
                                      <p:cBhvr>
                                        <p:cTn id="22" dur="1000" fill="hold"/>
                                        <p:tgtEl>
                                          <p:spTgt spid="101">
                                            <p:txEl>
                                              <p:pRg st="1" end="1"/>
                                            </p:txEl>
                                          </p:spTgt>
                                        </p:tgtEl>
                                        <p:attrNameLst>
                                          <p:attrName>ppt_x</p:attrName>
                                        </p:attrNameLst>
                                      </p:cBhvr>
                                      <p:tavLst>
                                        <p:tav tm="0">
                                          <p:val>
                                            <p:strVal val="#ppt_x"/>
                                          </p:val>
                                        </p:tav>
                                        <p:tav tm="100000">
                                          <p:val>
                                            <p:strVal val="#ppt_x"/>
                                          </p:val>
                                        </p:tav>
                                      </p:tavLst>
                                    </p:anim>
                                    <p:anim calcmode="lin" valueType="num">
                                      <p:cBhvr>
                                        <p:cTn id="23" dur="1000" fill="hold"/>
                                        <p:tgtEl>
                                          <p:spTgt spid="101">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101">
                                            <p:txEl>
                                              <p:pRg st="2" end="2"/>
                                            </p:txEl>
                                          </p:spTgt>
                                        </p:tgtEl>
                                        <p:attrNameLst>
                                          <p:attrName>style.visibility</p:attrName>
                                        </p:attrNameLst>
                                      </p:cBhvr>
                                      <p:to>
                                        <p:strVal val="visible"/>
                                      </p:to>
                                    </p:set>
                                    <p:animEffect transition="in" filter="fade">
                                      <p:cBhvr>
                                        <p:cTn id="28" dur="1000"/>
                                        <p:tgtEl>
                                          <p:spTgt spid="101">
                                            <p:txEl>
                                              <p:pRg st="2" end="2"/>
                                            </p:txEl>
                                          </p:spTgt>
                                        </p:tgtEl>
                                      </p:cBhvr>
                                    </p:animEffect>
                                    <p:anim calcmode="lin" valueType="num">
                                      <p:cBhvr>
                                        <p:cTn id="29" dur="1000" fill="hold"/>
                                        <p:tgtEl>
                                          <p:spTgt spid="101">
                                            <p:txEl>
                                              <p:pRg st="2" end="2"/>
                                            </p:txEl>
                                          </p:spTgt>
                                        </p:tgtEl>
                                        <p:attrNameLst>
                                          <p:attrName>ppt_x</p:attrName>
                                        </p:attrNameLst>
                                      </p:cBhvr>
                                      <p:tavLst>
                                        <p:tav tm="0">
                                          <p:val>
                                            <p:strVal val="#ppt_x"/>
                                          </p:val>
                                        </p:tav>
                                        <p:tav tm="100000">
                                          <p:val>
                                            <p:strVal val="#ppt_x"/>
                                          </p:val>
                                        </p:tav>
                                      </p:tavLst>
                                    </p:anim>
                                    <p:anim calcmode="lin" valueType="num">
                                      <p:cBhvr>
                                        <p:cTn id="30" dur="1000" fill="hold"/>
                                        <p:tgtEl>
                                          <p:spTgt spid="101">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101">
                                            <p:txEl>
                                              <p:pRg st="3" end="3"/>
                                            </p:txEl>
                                          </p:spTgt>
                                        </p:tgtEl>
                                        <p:attrNameLst>
                                          <p:attrName>style.visibility</p:attrName>
                                        </p:attrNameLst>
                                      </p:cBhvr>
                                      <p:to>
                                        <p:strVal val="visible"/>
                                      </p:to>
                                    </p:set>
                                    <p:animEffect transition="in" filter="fade">
                                      <p:cBhvr>
                                        <p:cTn id="35" dur="1000"/>
                                        <p:tgtEl>
                                          <p:spTgt spid="101">
                                            <p:txEl>
                                              <p:pRg st="3" end="3"/>
                                            </p:txEl>
                                          </p:spTgt>
                                        </p:tgtEl>
                                      </p:cBhvr>
                                    </p:animEffect>
                                    <p:anim calcmode="lin" valueType="num">
                                      <p:cBhvr>
                                        <p:cTn id="36" dur="1000" fill="hold"/>
                                        <p:tgtEl>
                                          <p:spTgt spid="101">
                                            <p:txEl>
                                              <p:pRg st="3" end="3"/>
                                            </p:txEl>
                                          </p:spTgt>
                                        </p:tgtEl>
                                        <p:attrNameLst>
                                          <p:attrName>ppt_x</p:attrName>
                                        </p:attrNameLst>
                                      </p:cBhvr>
                                      <p:tavLst>
                                        <p:tav tm="0">
                                          <p:val>
                                            <p:strVal val="#ppt_x"/>
                                          </p:val>
                                        </p:tav>
                                        <p:tav tm="100000">
                                          <p:val>
                                            <p:strVal val="#ppt_x"/>
                                          </p:val>
                                        </p:tav>
                                      </p:tavLst>
                                    </p:anim>
                                    <p:anim calcmode="lin" valueType="num">
                                      <p:cBhvr>
                                        <p:cTn id="37" dur="1000" fill="hold"/>
                                        <p:tgtEl>
                                          <p:spTgt spid="101">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101">
                                            <p:txEl>
                                              <p:pRg st="4" end="4"/>
                                            </p:txEl>
                                          </p:spTgt>
                                        </p:tgtEl>
                                        <p:attrNameLst>
                                          <p:attrName>style.visibility</p:attrName>
                                        </p:attrNameLst>
                                      </p:cBhvr>
                                      <p:to>
                                        <p:strVal val="visible"/>
                                      </p:to>
                                    </p:set>
                                    <p:animEffect transition="in" filter="fade">
                                      <p:cBhvr>
                                        <p:cTn id="42" dur="1000"/>
                                        <p:tgtEl>
                                          <p:spTgt spid="101">
                                            <p:txEl>
                                              <p:pRg st="4" end="4"/>
                                            </p:txEl>
                                          </p:spTgt>
                                        </p:tgtEl>
                                      </p:cBhvr>
                                    </p:animEffect>
                                    <p:anim calcmode="lin" valueType="num">
                                      <p:cBhvr>
                                        <p:cTn id="43" dur="1000" fill="hold"/>
                                        <p:tgtEl>
                                          <p:spTgt spid="101">
                                            <p:txEl>
                                              <p:pRg st="4" end="4"/>
                                            </p:txEl>
                                          </p:spTgt>
                                        </p:tgtEl>
                                        <p:attrNameLst>
                                          <p:attrName>ppt_x</p:attrName>
                                        </p:attrNameLst>
                                      </p:cBhvr>
                                      <p:tavLst>
                                        <p:tav tm="0">
                                          <p:val>
                                            <p:strVal val="#ppt_x"/>
                                          </p:val>
                                        </p:tav>
                                        <p:tav tm="100000">
                                          <p:val>
                                            <p:strVal val="#ppt_x"/>
                                          </p:val>
                                        </p:tav>
                                      </p:tavLst>
                                    </p:anim>
                                    <p:anim calcmode="lin" valueType="num">
                                      <p:cBhvr>
                                        <p:cTn id="44" dur="1000" fill="hold"/>
                                        <p:tgtEl>
                                          <p:spTgt spid="101">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101">
                                            <p:txEl>
                                              <p:pRg st="5" end="5"/>
                                            </p:txEl>
                                          </p:spTgt>
                                        </p:tgtEl>
                                        <p:attrNameLst>
                                          <p:attrName>style.visibility</p:attrName>
                                        </p:attrNameLst>
                                      </p:cBhvr>
                                      <p:to>
                                        <p:strVal val="visible"/>
                                      </p:to>
                                    </p:set>
                                    <p:animEffect transition="in" filter="fade">
                                      <p:cBhvr>
                                        <p:cTn id="49" dur="1000"/>
                                        <p:tgtEl>
                                          <p:spTgt spid="101">
                                            <p:txEl>
                                              <p:pRg st="5" end="5"/>
                                            </p:txEl>
                                          </p:spTgt>
                                        </p:tgtEl>
                                      </p:cBhvr>
                                    </p:animEffect>
                                    <p:anim calcmode="lin" valueType="num">
                                      <p:cBhvr>
                                        <p:cTn id="50" dur="1000" fill="hold"/>
                                        <p:tgtEl>
                                          <p:spTgt spid="101">
                                            <p:txEl>
                                              <p:pRg st="5" end="5"/>
                                            </p:txEl>
                                          </p:spTgt>
                                        </p:tgtEl>
                                        <p:attrNameLst>
                                          <p:attrName>ppt_x</p:attrName>
                                        </p:attrNameLst>
                                      </p:cBhvr>
                                      <p:tavLst>
                                        <p:tav tm="0">
                                          <p:val>
                                            <p:strVal val="#ppt_x"/>
                                          </p:val>
                                        </p:tav>
                                        <p:tav tm="100000">
                                          <p:val>
                                            <p:strVal val="#ppt_x"/>
                                          </p:val>
                                        </p:tav>
                                      </p:tavLst>
                                    </p:anim>
                                    <p:anim calcmode="lin" valueType="num">
                                      <p:cBhvr>
                                        <p:cTn id="51" dur="1000" fill="hold"/>
                                        <p:tgtEl>
                                          <p:spTgt spid="101">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 grpId="0" animBg="1"/>
      <p:bldP spid="101"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7F84E2-4DA9-A354-1530-24A1B7F7500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2B8D564-8815-7C97-8C55-D17A1DCA8DAF}"/>
              </a:ext>
            </a:extLst>
          </p:cNvPr>
          <p:cNvSpPr>
            <a:spLocks noGrp="1"/>
          </p:cNvSpPr>
          <p:nvPr>
            <p:ph type="title"/>
          </p:nvPr>
        </p:nvSpPr>
        <p:spPr>
          <a:xfrm>
            <a:off x="613072" y="163180"/>
            <a:ext cx="7688700" cy="701343"/>
          </a:xfrm>
        </p:spPr>
        <p:txBody>
          <a:bodyPr>
            <a:normAutofit/>
          </a:bodyPr>
          <a:lstStyle/>
          <a:p>
            <a:pPr algn="l"/>
            <a:r>
              <a:rPr lang="en-US" sz="2800" dirty="0"/>
              <a:t>INTRODUCTION</a:t>
            </a:r>
            <a:r>
              <a:rPr lang="en-US" sz="2800" b="1" dirty="0"/>
              <a:t>[1/2]</a:t>
            </a:r>
          </a:p>
        </p:txBody>
      </p:sp>
      <p:graphicFrame>
        <p:nvGraphicFramePr>
          <p:cNvPr id="4" name="Diagram 3">
            <a:extLst>
              <a:ext uri="{FF2B5EF4-FFF2-40B4-BE49-F238E27FC236}">
                <a16:creationId xmlns:a16="http://schemas.microsoft.com/office/drawing/2014/main" id="{4FDCCA34-5B85-1525-38A5-C9333593D4EE}"/>
              </a:ext>
            </a:extLst>
          </p:cNvPr>
          <p:cNvGraphicFramePr/>
          <p:nvPr>
            <p:extLst>
              <p:ext uri="{D42A27DB-BD31-4B8C-83A1-F6EECF244321}">
                <p14:modId xmlns:p14="http://schemas.microsoft.com/office/powerpoint/2010/main" val="3005930354"/>
              </p:ext>
            </p:extLst>
          </p:nvPr>
        </p:nvGraphicFramePr>
        <p:xfrm>
          <a:off x="218200" y="997527"/>
          <a:ext cx="8535101" cy="398279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Slide Number Placeholder 2">
            <a:extLst>
              <a:ext uri="{FF2B5EF4-FFF2-40B4-BE49-F238E27FC236}">
                <a16:creationId xmlns:a16="http://schemas.microsoft.com/office/drawing/2014/main" id="{F4B2AE42-97F8-212D-090C-5FF5BCEC0062}"/>
              </a:ext>
            </a:extLst>
          </p:cNvPr>
          <p:cNvSpPr>
            <a:spLocks noGrp="1"/>
          </p:cNvSpPr>
          <p:nvPr>
            <p:ph type="sldNum" idx="12"/>
          </p:nvPr>
        </p:nvSpPr>
        <p:spPr>
          <a:xfrm>
            <a:off x="8301773" y="4663440"/>
            <a:ext cx="783230" cy="480011"/>
          </a:xfrm>
          <a:solidFill>
            <a:schemeClr val="tx1">
              <a:lumMod val="85000"/>
              <a:lumOff val="15000"/>
              <a:alpha val="70000"/>
            </a:schemeClr>
          </a:solidFill>
        </p:spPr>
        <p:txBody>
          <a:bodyPr>
            <a:normAutofit fontScale="92500" lnSpcReduction="20000"/>
          </a:bodyPr>
          <a:lstStyle/>
          <a:p>
            <a:pPr marL="0" lvl="0" indent="0" rtl="0">
              <a:spcBef>
                <a:spcPts val="0"/>
              </a:spcBef>
              <a:spcAft>
                <a:spcPts val="0"/>
              </a:spcAft>
              <a:buNone/>
            </a:pPr>
            <a:fld id="{00000000-1234-1234-1234-123412341234}" type="slidenum">
              <a:rPr lang="en" sz="2400" smtClean="0">
                <a:solidFill>
                  <a:schemeClr val="bg1"/>
                </a:solidFill>
              </a:rPr>
              <a:pPr marL="0" lvl="0" indent="0" rtl="0">
                <a:spcBef>
                  <a:spcPts val="0"/>
                </a:spcBef>
                <a:spcAft>
                  <a:spcPts val="0"/>
                </a:spcAft>
                <a:buNone/>
              </a:pPr>
              <a:t>3</a:t>
            </a:fld>
            <a:endParaRPr lang="en" sz="2400" dirty="0">
              <a:solidFill>
                <a:schemeClr val="bg1"/>
              </a:solidFill>
            </a:endParaRPr>
          </a:p>
        </p:txBody>
      </p:sp>
    </p:spTree>
    <p:extLst>
      <p:ext uri="{BB962C8B-B14F-4D97-AF65-F5344CB8AC3E}">
        <p14:creationId xmlns:p14="http://schemas.microsoft.com/office/powerpoint/2010/main" val="1921058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F5DB29-759B-EF51-AA93-0484D902ABB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4F3F097-1FC0-EBB2-D4DF-FC06AF3F1C6E}"/>
              </a:ext>
            </a:extLst>
          </p:cNvPr>
          <p:cNvSpPr>
            <a:spLocks noGrp="1"/>
          </p:cNvSpPr>
          <p:nvPr>
            <p:ph type="title"/>
          </p:nvPr>
        </p:nvSpPr>
        <p:spPr>
          <a:xfrm>
            <a:off x="544770" y="166254"/>
            <a:ext cx="7688700" cy="681644"/>
          </a:xfrm>
        </p:spPr>
        <p:txBody>
          <a:bodyPr>
            <a:normAutofit/>
          </a:bodyPr>
          <a:lstStyle/>
          <a:p>
            <a:pPr algn="l"/>
            <a:r>
              <a:rPr lang="en-US" sz="2800" dirty="0">
                <a:cs typeface="Arial" panose="020B0604020202020204" pitchFamily="34" charset="0"/>
              </a:rPr>
              <a:t>Introduction</a:t>
            </a:r>
            <a:r>
              <a:rPr lang="en-US" sz="2800" b="1" dirty="0">
                <a:cs typeface="Arial" panose="020B0604020202020204" pitchFamily="34" charset="0"/>
              </a:rPr>
              <a:t>[2/2]</a:t>
            </a:r>
          </a:p>
        </p:txBody>
      </p:sp>
      <p:graphicFrame>
        <p:nvGraphicFramePr>
          <p:cNvPr id="3" name="Diagram 2">
            <a:extLst>
              <a:ext uri="{FF2B5EF4-FFF2-40B4-BE49-F238E27FC236}">
                <a16:creationId xmlns:a16="http://schemas.microsoft.com/office/drawing/2014/main" id="{68E27BA8-1DD8-A68C-22C4-1D325A235316}"/>
              </a:ext>
            </a:extLst>
          </p:cNvPr>
          <p:cNvGraphicFramePr/>
          <p:nvPr>
            <p:extLst>
              <p:ext uri="{D42A27DB-BD31-4B8C-83A1-F6EECF244321}">
                <p14:modId xmlns:p14="http://schemas.microsoft.com/office/powerpoint/2010/main" val="650427072"/>
              </p:ext>
            </p:extLst>
          </p:nvPr>
        </p:nvGraphicFramePr>
        <p:xfrm>
          <a:off x="1208115" y="996950"/>
          <a:ext cx="6913419"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lide Number Placeholder 3">
            <a:extLst>
              <a:ext uri="{FF2B5EF4-FFF2-40B4-BE49-F238E27FC236}">
                <a16:creationId xmlns:a16="http://schemas.microsoft.com/office/drawing/2014/main" id="{6D31EAA7-8AB6-C76E-FBAC-8E181C0A07E9}"/>
              </a:ext>
            </a:extLst>
          </p:cNvPr>
          <p:cNvSpPr>
            <a:spLocks noGrp="1"/>
          </p:cNvSpPr>
          <p:nvPr>
            <p:ph type="sldNum" idx="12"/>
          </p:nvPr>
        </p:nvSpPr>
        <p:spPr>
          <a:xfrm>
            <a:off x="8296102" y="4568352"/>
            <a:ext cx="705773" cy="523190"/>
          </a:xfrm>
          <a:solidFill>
            <a:schemeClr val="tx1">
              <a:lumMod val="85000"/>
              <a:lumOff val="15000"/>
              <a:alpha val="70000"/>
            </a:schemeClr>
          </a:solidFill>
        </p:spPr>
        <p:txBody>
          <a:bodyPr wrap="square">
            <a:spAutoFit/>
          </a:bodyPr>
          <a:lstStyle/>
          <a:p>
            <a:pPr marL="0" lvl="0" indent="0" rtl="0">
              <a:spcBef>
                <a:spcPts val="0"/>
              </a:spcBef>
              <a:spcAft>
                <a:spcPts val="0"/>
              </a:spcAft>
              <a:buNone/>
            </a:pPr>
            <a:fld id="{00000000-1234-1234-1234-123412341234}" type="slidenum">
              <a:rPr lang="en" sz="2200" smtClean="0">
                <a:solidFill>
                  <a:schemeClr val="bg1"/>
                </a:solidFill>
              </a:rPr>
              <a:pPr marL="0" lvl="0" indent="0" rtl="0">
                <a:spcBef>
                  <a:spcPts val="0"/>
                </a:spcBef>
                <a:spcAft>
                  <a:spcPts val="0"/>
                </a:spcAft>
                <a:buNone/>
              </a:pPr>
              <a:t>4</a:t>
            </a:fld>
            <a:endParaRPr lang="en" sz="2200" dirty="0">
              <a:solidFill>
                <a:schemeClr val="bg1"/>
              </a:solidFill>
            </a:endParaRPr>
          </a:p>
        </p:txBody>
      </p:sp>
    </p:spTree>
    <p:extLst>
      <p:ext uri="{BB962C8B-B14F-4D97-AF65-F5344CB8AC3E}">
        <p14:creationId xmlns:p14="http://schemas.microsoft.com/office/powerpoint/2010/main" val="2871845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1000"/>
                                        <p:tgtEl>
                                          <p:spTgt spid="3"/>
                                        </p:tgtEl>
                                      </p:cBhvr>
                                    </p:animEffect>
                                    <p:anim calcmode="lin" valueType="num">
                                      <p:cBhvr>
                                        <p:cTn id="15" dur="1000" fill="hold"/>
                                        <p:tgtEl>
                                          <p:spTgt spid="3"/>
                                        </p:tgtEl>
                                        <p:attrNameLst>
                                          <p:attrName>ppt_x</p:attrName>
                                        </p:attrNameLst>
                                      </p:cBhvr>
                                      <p:tavLst>
                                        <p:tav tm="0">
                                          <p:val>
                                            <p:strVal val="#ppt_x"/>
                                          </p:val>
                                        </p:tav>
                                        <p:tav tm="100000">
                                          <p:val>
                                            <p:strVal val="#ppt_x"/>
                                          </p:val>
                                        </p:tav>
                                      </p:tavLst>
                                    </p:anim>
                                    <p:anim calcmode="lin" valueType="num">
                                      <p:cBhvr>
                                        <p:cTn id="1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Graphic spid="3" grpId="0">
        <p:bldAsOne/>
      </p:bldGraphic>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513A70-269A-3894-D7AF-2B8941ACC430}"/>
              </a:ext>
            </a:extLst>
          </p:cNvPr>
          <p:cNvSpPr>
            <a:spLocks noGrp="1"/>
          </p:cNvSpPr>
          <p:nvPr>
            <p:ph type="title"/>
          </p:nvPr>
        </p:nvSpPr>
        <p:spPr>
          <a:xfrm>
            <a:off x="1030778" y="571501"/>
            <a:ext cx="6716684" cy="891540"/>
          </a:xfrm>
        </p:spPr>
        <p:txBody>
          <a:bodyPr>
            <a:normAutofit/>
          </a:bodyPr>
          <a:lstStyle/>
          <a:p>
            <a:pPr algn="l"/>
            <a:r>
              <a:rPr lang="en-GB" sz="2800" dirty="0">
                <a:effectLst/>
                <a:ea typeface="Calibri" panose="020F0502020204030204" pitchFamily="34" charset="0"/>
                <a:cs typeface="Arial" panose="020B0604020202020204" pitchFamily="34" charset="0"/>
              </a:rPr>
              <a:t>Related Literature Review[1/4]</a:t>
            </a:r>
            <a:endParaRPr lang="en-US" sz="2800" dirty="0"/>
          </a:p>
        </p:txBody>
      </p:sp>
      <p:sp>
        <p:nvSpPr>
          <p:cNvPr id="3" name="Content Placeholder 2">
            <a:extLst>
              <a:ext uri="{FF2B5EF4-FFF2-40B4-BE49-F238E27FC236}">
                <a16:creationId xmlns:a16="http://schemas.microsoft.com/office/drawing/2014/main" id="{D9986EDB-364D-EEB2-61A3-3F5BDFF7FEBD}"/>
              </a:ext>
            </a:extLst>
          </p:cNvPr>
          <p:cNvSpPr>
            <a:spLocks noGrp="1"/>
          </p:cNvSpPr>
          <p:nvPr>
            <p:ph idx="1"/>
          </p:nvPr>
        </p:nvSpPr>
        <p:spPr>
          <a:xfrm>
            <a:off x="855265" y="1543050"/>
            <a:ext cx="7406640" cy="3028950"/>
          </a:xfrm>
        </p:spPr>
        <p:txBody>
          <a:bodyPr>
            <a:normAutofit/>
          </a:bodyPr>
          <a:lstStyle/>
          <a:p>
            <a:r>
              <a:rPr lang="en-US" sz="1800" b="1" dirty="0"/>
              <a:t>(Panday, 2021) : </a:t>
            </a:r>
            <a:r>
              <a:rPr lang="en-US" sz="1800" dirty="0"/>
              <a:t>They implemented the  Prediction Of Undergraduate Students’ Career Using Various Machine Learning And Ensemble Learning Algorithms. They broadly predict the career of Engineering fields. [</a:t>
            </a:r>
            <a:r>
              <a:rPr lang="en-US" sz="1800" dirty="0">
                <a:hlinkClick r:id="rId2"/>
              </a:rPr>
              <a:t>LINK</a:t>
            </a:r>
            <a:r>
              <a:rPr lang="en-US" sz="1800" dirty="0"/>
              <a:t>]. They applied 7 different algorithms and got maximum accuracy 53.03% using the </a:t>
            </a:r>
            <a:r>
              <a:rPr lang="en-US" sz="1800" dirty="0">
                <a:solidFill>
                  <a:schemeClr val="accent6">
                    <a:lumMod val="75000"/>
                  </a:schemeClr>
                </a:solidFill>
              </a:rPr>
              <a:t>‘Soft Voting Classifier.’ </a:t>
            </a:r>
          </a:p>
          <a:p>
            <a:r>
              <a:rPr lang="en-US" sz="1800" b="1" dirty="0"/>
              <a:t>Research Gap</a:t>
            </a:r>
            <a:r>
              <a:rPr lang="en-US" sz="1800" dirty="0"/>
              <a:t>: Different careers need different skills in the engineering field. They did not focus on specific field. </a:t>
            </a:r>
          </a:p>
        </p:txBody>
      </p:sp>
      <p:sp>
        <p:nvSpPr>
          <p:cNvPr id="4" name="Slide Number Placeholder 3">
            <a:extLst>
              <a:ext uri="{FF2B5EF4-FFF2-40B4-BE49-F238E27FC236}">
                <a16:creationId xmlns:a16="http://schemas.microsoft.com/office/drawing/2014/main" id="{9E179DD0-8A08-F342-4DA3-AB707B43603C}"/>
              </a:ext>
            </a:extLst>
          </p:cNvPr>
          <p:cNvSpPr>
            <a:spLocks noGrp="1"/>
          </p:cNvSpPr>
          <p:nvPr>
            <p:ph type="sldNum" sz="quarter" idx="12"/>
          </p:nvPr>
        </p:nvSpPr>
        <p:spPr>
          <a:xfrm>
            <a:off x="8444785" y="4488873"/>
            <a:ext cx="516336" cy="507077"/>
          </a:xfrm>
        </p:spPr>
        <p:txBody>
          <a:bodyPr/>
          <a:lstStyle/>
          <a:p>
            <a:pPr marL="0" lvl="0" indent="0" rtl="0">
              <a:spcBef>
                <a:spcPts val="0"/>
              </a:spcBef>
              <a:spcAft>
                <a:spcPts val="0"/>
              </a:spcAft>
              <a:buNone/>
            </a:pPr>
            <a:fld id="{00000000-1234-1234-1234-123412341234}" type="slidenum">
              <a:rPr lang="en" sz="2200" smtClean="0"/>
              <a:pPr marL="0" lvl="0" indent="0" rtl="0">
                <a:spcBef>
                  <a:spcPts val="0"/>
                </a:spcBef>
                <a:spcAft>
                  <a:spcPts val="0"/>
                </a:spcAft>
                <a:buNone/>
              </a:pPr>
              <a:t>5</a:t>
            </a:fld>
            <a:endParaRPr lang="en" sz="2200" dirty="0"/>
          </a:p>
        </p:txBody>
      </p:sp>
    </p:spTree>
    <p:extLst>
      <p:ext uri="{BB962C8B-B14F-4D97-AF65-F5344CB8AC3E}">
        <p14:creationId xmlns:p14="http://schemas.microsoft.com/office/powerpoint/2010/main" val="18881520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1000"/>
                                        <p:tgtEl>
                                          <p:spTgt spid="3">
                                            <p:txEl>
                                              <p:pRg st="0" end="0"/>
                                            </p:txEl>
                                          </p:spTgt>
                                        </p:tgtEl>
                                      </p:cBhvr>
                                    </p:animEffect>
                                    <p:anim calcmode="lin" valueType="num">
                                      <p:cBhvr>
                                        <p:cTn id="15"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1" end="1"/>
                                            </p:txEl>
                                          </p:spTgt>
                                        </p:tgtEl>
                                        <p:attrNameLst>
                                          <p:attrName>style.visibility</p:attrName>
                                        </p:attrNameLst>
                                      </p:cBhvr>
                                      <p:to>
                                        <p:strVal val="visible"/>
                                      </p:to>
                                    </p:set>
                                    <p:animEffect transition="in" filter="fade">
                                      <p:cBhvr>
                                        <p:cTn id="21" dur="1000"/>
                                        <p:tgtEl>
                                          <p:spTgt spid="3">
                                            <p:txEl>
                                              <p:pRg st="1" end="1"/>
                                            </p:txEl>
                                          </p:spTgt>
                                        </p:tgtEl>
                                      </p:cBhvr>
                                    </p:animEffect>
                                    <p:anim calcmode="lin" valueType="num">
                                      <p:cBhvr>
                                        <p:cTn id="22"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513A70-269A-3894-D7AF-2B8941ACC430}"/>
              </a:ext>
            </a:extLst>
          </p:cNvPr>
          <p:cNvSpPr>
            <a:spLocks noGrp="1"/>
          </p:cNvSpPr>
          <p:nvPr>
            <p:ph type="title"/>
          </p:nvPr>
        </p:nvSpPr>
        <p:spPr>
          <a:xfrm>
            <a:off x="1097280" y="571500"/>
            <a:ext cx="6857999" cy="816725"/>
          </a:xfrm>
        </p:spPr>
        <p:txBody>
          <a:bodyPr>
            <a:noAutofit/>
          </a:bodyPr>
          <a:lstStyle/>
          <a:p>
            <a:r>
              <a:rPr lang="en-GB" sz="2800" dirty="0">
                <a:effectLst/>
                <a:ea typeface="Calibri" panose="020F0502020204030204" pitchFamily="34" charset="0"/>
                <a:cs typeface="Arial" panose="020B0604020202020204" pitchFamily="34" charset="0"/>
              </a:rPr>
              <a:t>Related Literature Review[2/4]</a:t>
            </a:r>
            <a:endParaRPr lang="en-US" sz="2800" dirty="0"/>
          </a:p>
        </p:txBody>
      </p:sp>
      <p:sp>
        <p:nvSpPr>
          <p:cNvPr id="3" name="Content Placeholder 2">
            <a:extLst>
              <a:ext uri="{FF2B5EF4-FFF2-40B4-BE49-F238E27FC236}">
                <a16:creationId xmlns:a16="http://schemas.microsoft.com/office/drawing/2014/main" id="{D9986EDB-364D-EEB2-61A3-3F5BDFF7FEBD}"/>
              </a:ext>
            </a:extLst>
          </p:cNvPr>
          <p:cNvSpPr>
            <a:spLocks noGrp="1"/>
          </p:cNvSpPr>
          <p:nvPr>
            <p:ph idx="1"/>
          </p:nvPr>
        </p:nvSpPr>
        <p:spPr>
          <a:xfrm>
            <a:off x="855265" y="1543049"/>
            <a:ext cx="7406640" cy="3311583"/>
          </a:xfrm>
        </p:spPr>
        <p:txBody>
          <a:bodyPr>
            <a:normAutofit/>
          </a:bodyPr>
          <a:lstStyle/>
          <a:p>
            <a:r>
              <a:rPr lang="en-US" sz="1800" b="1" dirty="0"/>
              <a:t>(Madhan &amp; Reddy, 2021) </a:t>
            </a:r>
            <a:r>
              <a:rPr lang="en-US" sz="1800" dirty="0"/>
              <a:t>: They implemented Career Prediction System and  their research only two to three algorithms and declared the output . [</a:t>
            </a:r>
            <a:r>
              <a:rPr lang="en-US" sz="1800" dirty="0">
                <a:hlinkClick r:id="rId2"/>
              </a:rPr>
              <a:t>LINK</a:t>
            </a:r>
            <a:r>
              <a:rPr lang="en-US" sz="1800" dirty="0"/>
              <a:t>]</a:t>
            </a:r>
          </a:p>
          <a:p>
            <a:r>
              <a:rPr lang="en-US" sz="1800" b="1" dirty="0"/>
              <a:t>Research Gap: </a:t>
            </a:r>
            <a:r>
              <a:rPr lang="en-US" sz="1800" dirty="0"/>
              <a:t>Only using two to three algorithms is not enough for research and not provide the accuracy. </a:t>
            </a:r>
          </a:p>
          <a:p>
            <a:r>
              <a:rPr lang="en-US" sz="1800" b="1" dirty="0"/>
              <a:t>(Ade &amp; Deshmukh, 2015) : </a:t>
            </a:r>
            <a:r>
              <a:rPr lang="en-US" sz="1800" dirty="0"/>
              <a:t>They implemented Efficient Knowledge Transformation System Using Pair of Classifiers for Prediction of Students Career Choice. [</a:t>
            </a:r>
            <a:r>
              <a:rPr lang="en-US" sz="1800" dirty="0">
                <a:hlinkClick r:id="rId3"/>
              </a:rPr>
              <a:t>LINK</a:t>
            </a:r>
            <a:r>
              <a:rPr lang="en-US" sz="1800" dirty="0"/>
              <a:t>]  </a:t>
            </a:r>
          </a:p>
          <a:p>
            <a:r>
              <a:rPr lang="en-US" sz="1800" b="1" dirty="0"/>
              <a:t>Research Gap: </a:t>
            </a:r>
            <a:r>
              <a:rPr lang="en-US" sz="1800" dirty="0"/>
              <a:t>Only using two to three algorithms is not enough for research. Thus, we cannot properly compare with other algorithms. </a:t>
            </a:r>
          </a:p>
          <a:p>
            <a:endParaRPr lang="en-US" sz="1800" dirty="0"/>
          </a:p>
        </p:txBody>
      </p:sp>
      <p:sp>
        <p:nvSpPr>
          <p:cNvPr id="4" name="Slide Number Placeholder 3">
            <a:extLst>
              <a:ext uri="{FF2B5EF4-FFF2-40B4-BE49-F238E27FC236}">
                <a16:creationId xmlns:a16="http://schemas.microsoft.com/office/drawing/2014/main" id="{5E55A226-C73E-10EE-4445-A4869F349AA7}"/>
              </a:ext>
            </a:extLst>
          </p:cNvPr>
          <p:cNvSpPr>
            <a:spLocks noGrp="1"/>
          </p:cNvSpPr>
          <p:nvPr>
            <p:ph type="sldNum" sz="quarter" idx="12"/>
          </p:nvPr>
        </p:nvSpPr>
        <p:spPr>
          <a:xfrm>
            <a:off x="8420793" y="4488873"/>
            <a:ext cx="521236" cy="502919"/>
          </a:xfrm>
        </p:spPr>
        <p:txBody>
          <a:bodyPr/>
          <a:lstStyle/>
          <a:p>
            <a:pPr marL="0" lvl="0" indent="0" algn="r" rtl="0">
              <a:spcBef>
                <a:spcPts val="0"/>
              </a:spcBef>
              <a:spcAft>
                <a:spcPts val="0"/>
              </a:spcAft>
              <a:buNone/>
            </a:pPr>
            <a:fld id="{00000000-1234-1234-1234-123412341234}" type="slidenum">
              <a:rPr lang="en" sz="2200" smtClean="0"/>
              <a:t>6</a:t>
            </a:fld>
            <a:endParaRPr lang="en" sz="2200" dirty="0"/>
          </a:p>
        </p:txBody>
      </p:sp>
    </p:spTree>
    <p:extLst>
      <p:ext uri="{BB962C8B-B14F-4D97-AF65-F5344CB8AC3E}">
        <p14:creationId xmlns:p14="http://schemas.microsoft.com/office/powerpoint/2010/main" val="3435120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1000"/>
                                        <p:tgtEl>
                                          <p:spTgt spid="3">
                                            <p:txEl>
                                              <p:pRg st="0" end="0"/>
                                            </p:txEl>
                                          </p:spTgt>
                                        </p:tgtEl>
                                      </p:cBhvr>
                                    </p:animEffect>
                                    <p:anim calcmode="lin" valueType="num">
                                      <p:cBhvr>
                                        <p:cTn id="15"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1" end="1"/>
                                            </p:txEl>
                                          </p:spTgt>
                                        </p:tgtEl>
                                        <p:attrNameLst>
                                          <p:attrName>style.visibility</p:attrName>
                                        </p:attrNameLst>
                                      </p:cBhvr>
                                      <p:to>
                                        <p:strVal val="visible"/>
                                      </p:to>
                                    </p:set>
                                    <p:animEffect transition="in" filter="fade">
                                      <p:cBhvr>
                                        <p:cTn id="21" dur="1000"/>
                                        <p:tgtEl>
                                          <p:spTgt spid="3">
                                            <p:txEl>
                                              <p:pRg st="1" end="1"/>
                                            </p:txEl>
                                          </p:spTgt>
                                        </p:tgtEl>
                                      </p:cBhvr>
                                    </p:animEffect>
                                    <p:anim calcmode="lin" valueType="num">
                                      <p:cBhvr>
                                        <p:cTn id="22"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2" end="2"/>
                                            </p:txEl>
                                          </p:spTgt>
                                        </p:tgtEl>
                                        <p:attrNameLst>
                                          <p:attrName>style.visibility</p:attrName>
                                        </p:attrNameLst>
                                      </p:cBhvr>
                                      <p:to>
                                        <p:strVal val="visible"/>
                                      </p:to>
                                    </p:set>
                                    <p:animEffect transition="in" filter="fade">
                                      <p:cBhvr>
                                        <p:cTn id="28" dur="1000"/>
                                        <p:tgtEl>
                                          <p:spTgt spid="3">
                                            <p:txEl>
                                              <p:pRg st="2" end="2"/>
                                            </p:txEl>
                                          </p:spTgt>
                                        </p:tgtEl>
                                      </p:cBhvr>
                                    </p:animEffect>
                                    <p:anim calcmode="lin" valueType="num">
                                      <p:cBhvr>
                                        <p:cTn id="29"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3" end="3"/>
                                            </p:txEl>
                                          </p:spTgt>
                                        </p:tgtEl>
                                        <p:attrNameLst>
                                          <p:attrName>style.visibility</p:attrName>
                                        </p:attrNameLst>
                                      </p:cBhvr>
                                      <p:to>
                                        <p:strVal val="visible"/>
                                      </p:to>
                                    </p:set>
                                    <p:animEffect transition="in" filter="fade">
                                      <p:cBhvr>
                                        <p:cTn id="35" dur="1000"/>
                                        <p:tgtEl>
                                          <p:spTgt spid="3">
                                            <p:txEl>
                                              <p:pRg st="3" end="3"/>
                                            </p:txEl>
                                          </p:spTgt>
                                        </p:tgtEl>
                                      </p:cBhvr>
                                    </p:animEffect>
                                    <p:anim calcmode="lin" valueType="num">
                                      <p:cBhvr>
                                        <p:cTn id="36"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513A70-269A-3894-D7AF-2B8941ACC430}"/>
              </a:ext>
            </a:extLst>
          </p:cNvPr>
          <p:cNvSpPr>
            <a:spLocks noGrp="1"/>
          </p:cNvSpPr>
          <p:nvPr>
            <p:ph type="title"/>
          </p:nvPr>
        </p:nvSpPr>
        <p:spPr>
          <a:xfrm>
            <a:off x="855265" y="571500"/>
            <a:ext cx="6615383" cy="783475"/>
          </a:xfrm>
        </p:spPr>
        <p:txBody>
          <a:bodyPr>
            <a:normAutofit/>
          </a:bodyPr>
          <a:lstStyle/>
          <a:p>
            <a:r>
              <a:rPr lang="en-GB" sz="2800" dirty="0">
                <a:effectLst/>
                <a:ea typeface="Calibri" panose="020F0502020204030204" pitchFamily="34" charset="0"/>
                <a:cs typeface="Arial" panose="020B0604020202020204" pitchFamily="34" charset="0"/>
              </a:rPr>
              <a:t>Related Literature Review[3/4]</a:t>
            </a:r>
            <a:endParaRPr lang="en-US" sz="1800" dirty="0"/>
          </a:p>
        </p:txBody>
      </p:sp>
      <p:sp>
        <p:nvSpPr>
          <p:cNvPr id="3" name="Content Placeholder 2">
            <a:extLst>
              <a:ext uri="{FF2B5EF4-FFF2-40B4-BE49-F238E27FC236}">
                <a16:creationId xmlns:a16="http://schemas.microsoft.com/office/drawing/2014/main" id="{D9986EDB-364D-EEB2-61A3-3F5BDFF7FEBD}"/>
              </a:ext>
            </a:extLst>
          </p:cNvPr>
          <p:cNvSpPr>
            <a:spLocks noGrp="1"/>
          </p:cNvSpPr>
          <p:nvPr>
            <p:ph idx="1"/>
          </p:nvPr>
        </p:nvSpPr>
        <p:spPr>
          <a:xfrm>
            <a:off x="855265" y="1543050"/>
            <a:ext cx="7406640" cy="3028950"/>
          </a:xfrm>
        </p:spPr>
        <p:txBody>
          <a:bodyPr>
            <a:normAutofit/>
          </a:bodyPr>
          <a:lstStyle/>
          <a:p>
            <a:r>
              <a:rPr lang="en-US" sz="1800" b="1" dirty="0"/>
              <a:t>(Cherry, 2020): </a:t>
            </a:r>
            <a:r>
              <a:rPr lang="en-US" sz="1800" dirty="0"/>
              <a:t>Predicting Students’ Employability using Support Vector Machine. They use mock interview score and academic results in their prediction. They work based on some skills during the undergraduate period. [</a:t>
            </a:r>
            <a:r>
              <a:rPr lang="en-US" sz="1800" dirty="0">
                <a:hlinkClick r:id="rId3"/>
              </a:rPr>
              <a:t>LINK</a:t>
            </a:r>
            <a:r>
              <a:rPr lang="en-US" sz="1800" dirty="0"/>
              <a:t>] </a:t>
            </a:r>
          </a:p>
          <a:p>
            <a:r>
              <a:rPr lang="en-US" sz="1800" b="1" dirty="0"/>
              <a:t>Research Gap: </a:t>
            </a:r>
            <a:r>
              <a:rPr lang="en-US" sz="1800" dirty="0"/>
              <a:t>For students’ CP we need to analyze various attributes such as students’ exam marks, skills, interests, job preference. Mentioning attributes is very important for proper research work. They take less attributes on their research. </a:t>
            </a:r>
          </a:p>
        </p:txBody>
      </p:sp>
      <p:sp>
        <p:nvSpPr>
          <p:cNvPr id="4" name="Slide Number Placeholder 3">
            <a:extLst>
              <a:ext uri="{FF2B5EF4-FFF2-40B4-BE49-F238E27FC236}">
                <a16:creationId xmlns:a16="http://schemas.microsoft.com/office/drawing/2014/main" id="{FD8CC81F-F19D-D43C-90EF-0056E39E4A3A}"/>
              </a:ext>
            </a:extLst>
          </p:cNvPr>
          <p:cNvSpPr>
            <a:spLocks noGrp="1"/>
          </p:cNvSpPr>
          <p:nvPr>
            <p:ph type="sldNum" sz="quarter" idx="12"/>
          </p:nvPr>
        </p:nvSpPr>
        <p:spPr>
          <a:xfrm>
            <a:off x="8554742" y="4547062"/>
            <a:ext cx="520290" cy="490451"/>
          </a:xfrm>
        </p:spPr>
        <p:txBody>
          <a:bodyPr/>
          <a:lstStyle/>
          <a:p>
            <a:pPr marL="0" lvl="0" indent="0" rtl="0">
              <a:spcBef>
                <a:spcPts val="0"/>
              </a:spcBef>
              <a:spcAft>
                <a:spcPts val="0"/>
              </a:spcAft>
              <a:buNone/>
            </a:pPr>
            <a:fld id="{00000000-1234-1234-1234-123412341234}" type="slidenum">
              <a:rPr lang="en" sz="2200" smtClean="0"/>
              <a:pPr marL="0" lvl="0" indent="0" rtl="0">
                <a:spcBef>
                  <a:spcPts val="0"/>
                </a:spcBef>
                <a:spcAft>
                  <a:spcPts val="0"/>
                </a:spcAft>
                <a:buNone/>
              </a:pPr>
              <a:t>7</a:t>
            </a:fld>
            <a:endParaRPr lang="en" sz="2200"/>
          </a:p>
        </p:txBody>
      </p:sp>
    </p:spTree>
    <p:extLst>
      <p:ext uri="{BB962C8B-B14F-4D97-AF65-F5344CB8AC3E}">
        <p14:creationId xmlns:p14="http://schemas.microsoft.com/office/powerpoint/2010/main" val="3235195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1000"/>
                                        <p:tgtEl>
                                          <p:spTgt spid="3">
                                            <p:txEl>
                                              <p:pRg st="0" end="0"/>
                                            </p:txEl>
                                          </p:spTgt>
                                        </p:tgtEl>
                                      </p:cBhvr>
                                    </p:animEffect>
                                    <p:anim calcmode="lin" valueType="num">
                                      <p:cBhvr>
                                        <p:cTn id="15"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1" end="1"/>
                                            </p:txEl>
                                          </p:spTgt>
                                        </p:tgtEl>
                                        <p:attrNameLst>
                                          <p:attrName>style.visibility</p:attrName>
                                        </p:attrNameLst>
                                      </p:cBhvr>
                                      <p:to>
                                        <p:strVal val="visible"/>
                                      </p:to>
                                    </p:set>
                                    <p:animEffect transition="in" filter="fade">
                                      <p:cBhvr>
                                        <p:cTn id="21" dur="1000"/>
                                        <p:tgtEl>
                                          <p:spTgt spid="3">
                                            <p:txEl>
                                              <p:pRg st="1" end="1"/>
                                            </p:txEl>
                                          </p:spTgt>
                                        </p:tgtEl>
                                      </p:cBhvr>
                                    </p:animEffect>
                                    <p:anim calcmode="lin" valueType="num">
                                      <p:cBhvr>
                                        <p:cTn id="22"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78E679-9553-F9E2-4A9F-F0A07F7E1825}"/>
              </a:ext>
            </a:extLst>
          </p:cNvPr>
          <p:cNvSpPr>
            <a:spLocks noGrp="1"/>
          </p:cNvSpPr>
          <p:nvPr>
            <p:ph type="title"/>
          </p:nvPr>
        </p:nvSpPr>
        <p:spPr>
          <a:xfrm>
            <a:off x="773085" y="581593"/>
            <a:ext cx="7797338" cy="765069"/>
          </a:xfrm>
        </p:spPr>
        <p:txBody>
          <a:bodyPr>
            <a:normAutofit/>
          </a:bodyPr>
          <a:lstStyle/>
          <a:p>
            <a:r>
              <a:rPr lang="en-GB" sz="2800" dirty="0">
                <a:effectLst/>
                <a:ea typeface="Calibri" panose="020F0502020204030204" pitchFamily="34" charset="0"/>
              </a:rPr>
              <a:t>Related Literature Review[4/4]</a:t>
            </a:r>
            <a:endParaRPr lang="en-US" sz="2800" dirty="0"/>
          </a:p>
        </p:txBody>
      </p:sp>
      <p:graphicFrame>
        <p:nvGraphicFramePr>
          <p:cNvPr id="6" name="Content Placeholder 5">
            <a:extLst>
              <a:ext uri="{FF2B5EF4-FFF2-40B4-BE49-F238E27FC236}">
                <a16:creationId xmlns:a16="http://schemas.microsoft.com/office/drawing/2014/main" id="{3080DC24-014C-3D8D-BB4A-93069BEDDEB9}"/>
              </a:ext>
            </a:extLst>
          </p:cNvPr>
          <p:cNvGraphicFramePr>
            <a:graphicFrameLocks noGrp="1"/>
          </p:cNvGraphicFramePr>
          <p:nvPr>
            <p:ph idx="1"/>
            <p:extLst>
              <p:ext uri="{D42A27DB-BD31-4B8C-83A1-F6EECF244321}">
                <p14:modId xmlns:p14="http://schemas.microsoft.com/office/powerpoint/2010/main" val="27280653"/>
              </p:ext>
            </p:extLst>
          </p:nvPr>
        </p:nvGraphicFramePr>
        <p:xfrm>
          <a:off x="357447" y="1521229"/>
          <a:ext cx="8280515" cy="327521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Slide Number Placeholder 2">
            <a:extLst>
              <a:ext uri="{FF2B5EF4-FFF2-40B4-BE49-F238E27FC236}">
                <a16:creationId xmlns:a16="http://schemas.microsoft.com/office/drawing/2014/main" id="{48FD8F77-E6C9-E1E4-FC6E-7C848D520972}"/>
              </a:ext>
            </a:extLst>
          </p:cNvPr>
          <p:cNvSpPr>
            <a:spLocks noGrp="1"/>
          </p:cNvSpPr>
          <p:nvPr>
            <p:ph type="sldNum" sz="quarter" idx="12"/>
          </p:nvPr>
        </p:nvSpPr>
        <p:spPr>
          <a:xfrm>
            <a:off x="8570423" y="4561907"/>
            <a:ext cx="507078" cy="477981"/>
          </a:xfrm>
        </p:spPr>
        <p:txBody>
          <a:bodyPr/>
          <a:lstStyle/>
          <a:p>
            <a:pPr marL="0" lvl="0" indent="0" rtl="0">
              <a:spcBef>
                <a:spcPts val="0"/>
              </a:spcBef>
              <a:spcAft>
                <a:spcPts val="0"/>
              </a:spcAft>
              <a:buNone/>
            </a:pPr>
            <a:fld id="{00000000-1234-1234-1234-123412341234}" type="slidenum">
              <a:rPr lang="en" sz="2200" smtClean="0"/>
              <a:pPr marL="0" lvl="0" indent="0" rtl="0">
                <a:spcBef>
                  <a:spcPts val="0"/>
                </a:spcBef>
                <a:spcAft>
                  <a:spcPts val="0"/>
                </a:spcAft>
                <a:buNone/>
              </a:pPr>
              <a:t>8</a:t>
            </a:fld>
            <a:endParaRPr lang="en" sz="2200"/>
          </a:p>
        </p:txBody>
      </p:sp>
    </p:spTree>
    <p:extLst>
      <p:ext uri="{BB962C8B-B14F-4D97-AF65-F5344CB8AC3E}">
        <p14:creationId xmlns:p14="http://schemas.microsoft.com/office/powerpoint/2010/main" val="27968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6">
                                            <p:graphicEl>
                                              <a:dgm id="{4BE7F550-8FFE-40FC-BACE-0B1D1D175341}"/>
                                            </p:graphicEl>
                                          </p:spTgt>
                                        </p:tgtEl>
                                        <p:attrNameLst>
                                          <p:attrName>style.visibility</p:attrName>
                                        </p:attrNameLst>
                                      </p:cBhvr>
                                      <p:to>
                                        <p:strVal val="visible"/>
                                      </p:to>
                                    </p:set>
                                    <p:animEffect transition="in" filter="fade">
                                      <p:cBhvr>
                                        <p:cTn id="14" dur="1000"/>
                                        <p:tgtEl>
                                          <p:spTgt spid="6">
                                            <p:graphicEl>
                                              <a:dgm id="{4BE7F550-8FFE-40FC-BACE-0B1D1D175341}"/>
                                            </p:graphicEl>
                                          </p:spTgt>
                                        </p:tgtEl>
                                      </p:cBhvr>
                                    </p:animEffect>
                                    <p:anim calcmode="lin" valueType="num">
                                      <p:cBhvr>
                                        <p:cTn id="15" dur="1000" fill="hold"/>
                                        <p:tgtEl>
                                          <p:spTgt spid="6">
                                            <p:graphicEl>
                                              <a:dgm id="{4BE7F550-8FFE-40FC-BACE-0B1D1D175341}"/>
                                            </p:graphicEl>
                                          </p:spTgt>
                                        </p:tgtEl>
                                        <p:attrNameLst>
                                          <p:attrName>ppt_x</p:attrName>
                                        </p:attrNameLst>
                                      </p:cBhvr>
                                      <p:tavLst>
                                        <p:tav tm="0">
                                          <p:val>
                                            <p:strVal val="#ppt_x"/>
                                          </p:val>
                                        </p:tav>
                                        <p:tav tm="100000">
                                          <p:val>
                                            <p:strVal val="#ppt_x"/>
                                          </p:val>
                                        </p:tav>
                                      </p:tavLst>
                                    </p:anim>
                                    <p:anim calcmode="lin" valueType="num">
                                      <p:cBhvr>
                                        <p:cTn id="16" dur="1000" fill="hold"/>
                                        <p:tgtEl>
                                          <p:spTgt spid="6">
                                            <p:graphicEl>
                                              <a:dgm id="{4BE7F550-8FFE-40FC-BACE-0B1D1D175341}"/>
                                            </p:graphic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6">
                                            <p:graphicEl>
                                              <a:dgm id="{D8C0C90C-C8AC-4CD3-A3F9-E3E00CEEE218}"/>
                                            </p:graphicEl>
                                          </p:spTgt>
                                        </p:tgtEl>
                                        <p:attrNameLst>
                                          <p:attrName>style.visibility</p:attrName>
                                        </p:attrNameLst>
                                      </p:cBhvr>
                                      <p:to>
                                        <p:strVal val="visible"/>
                                      </p:to>
                                    </p:set>
                                    <p:animEffect transition="in" filter="fade">
                                      <p:cBhvr>
                                        <p:cTn id="21" dur="1000"/>
                                        <p:tgtEl>
                                          <p:spTgt spid="6">
                                            <p:graphicEl>
                                              <a:dgm id="{D8C0C90C-C8AC-4CD3-A3F9-E3E00CEEE218}"/>
                                            </p:graphicEl>
                                          </p:spTgt>
                                        </p:tgtEl>
                                      </p:cBhvr>
                                    </p:animEffect>
                                    <p:anim calcmode="lin" valueType="num">
                                      <p:cBhvr>
                                        <p:cTn id="22" dur="1000" fill="hold"/>
                                        <p:tgtEl>
                                          <p:spTgt spid="6">
                                            <p:graphicEl>
                                              <a:dgm id="{D8C0C90C-C8AC-4CD3-A3F9-E3E00CEEE218}"/>
                                            </p:graphicEl>
                                          </p:spTgt>
                                        </p:tgtEl>
                                        <p:attrNameLst>
                                          <p:attrName>ppt_x</p:attrName>
                                        </p:attrNameLst>
                                      </p:cBhvr>
                                      <p:tavLst>
                                        <p:tav tm="0">
                                          <p:val>
                                            <p:strVal val="#ppt_x"/>
                                          </p:val>
                                        </p:tav>
                                        <p:tav tm="100000">
                                          <p:val>
                                            <p:strVal val="#ppt_x"/>
                                          </p:val>
                                        </p:tav>
                                      </p:tavLst>
                                    </p:anim>
                                    <p:anim calcmode="lin" valueType="num">
                                      <p:cBhvr>
                                        <p:cTn id="23" dur="1000" fill="hold"/>
                                        <p:tgtEl>
                                          <p:spTgt spid="6">
                                            <p:graphicEl>
                                              <a:dgm id="{D8C0C90C-C8AC-4CD3-A3F9-E3E00CEEE218}"/>
                                            </p:graphicEl>
                                          </p:spTgt>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0"/>
                                  </p:stCondLst>
                                  <p:childTnLst>
                                    <p:set>
                                      <p:cBhvr>
                                        <p:cTn id="25" dur="1" fill="hold">
                                          <p:stCondLst>
                                            <p:cond delay="0"/>
                                          </p:stCondLst>
                                        </p:cTn>
                                        <p:tgtEl>
                                          <p:spTgt spid="6">
                                            <p:graphicEl>
                                              <a:dgm id="{040F3D35-5A7E-4080-8844-F3E3615E33A7}"/>
                                            </p:graphicEl>
                                          </p:spTgt>
                                        </p:tgtEl>
                                        <p:attrNameLst>
                                          <p:attrName>style.visibility</p:attrName>
                                        </p:attrNameLst>
                                      </p:cBhvr>
                                      <p:to>
                                        <p:strVal val="visible"/>
                                      </p:to>
                                    </p:set>
                                    <p:animEffect transition="in" filter="fade">
                                      <p:cBhvr>
                                        <p:cTn id="26" dur="1000"/>
                                        <p:tgtEl>
                                          <p:spTgt spid="6">
                                            <p:graphicEl>
                                              <a:dgm id="{040F3D35-5A7E-4080-8844-F3E3615E33A7}"/>
                                            </p:graphicEl>
                                          </p:spTgt>
                                        </p:tgtEl>
                                      </p:cBhvr>
                                    </p:animEffect>
                                    <p:anim calcmode="lin" valueType="num">
                                      <p:cBhvr>
                                        <p:cTn id="27" dur="1000" fill="hold"/>
                                        <p:tgtEl>
                                          <p:spTgt spid="6">
                                            <p:graphicEl>
                                              <a:dgm id="{040F3D35-5A7E-4080-8844-F3E3615E33A7}"/>
                                            </p:graphicEl>
                                          </p:spTgt>
                                        </p:tgtEl>
                                        <p:attrNameLst>
                                          <p:attrName>ppt_x</p:attrName>
                                        </p:attrNameLst>
                                      </p:cBhvr>
                                      <p:tavLst>
                                        <p:tav tm="0">
                                          <p:val>
                                            <p:strVal val="#ppt_x"/>
                                          </p:val>
                                        </p:tav>
                                        <p:tav tm="100000">
                                          <p:val>
                                            <p:strVal val="#ppt_x"/>
                                          </p:val>
                                        </p:tav>
                                      </p:tavLst>
                                    </p:anim>
                                    <p:anim calcmode="lin" valueType="num">
                                      <p:cBhvr>
                                        <p:cTn id="28" dur="1000" fill="hold"/>
                                        <p:tgtEl>
                                          <p:spTgt spid="6">
                                            <p:graphicEl>
                                              <a:dgm id="{040F3D35-5A7E-4080-8844-F3E3615E33A7}"/>
                                            </p:graphic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6">
                                            <p:graphicEl>
                                              <a:dgm id="{F6F745EC-9F9B-4F9B-A58D-666FBD56D0C0}"/>
                                            </p:graphicEl>
                                          </p:spTgt>
                                        </p:tgtEl>
                                        <p:attrNameLst>
                                          <p:attrName>style.visibility</p:attrName>
                                        </p:attrNameLst>
                                      </p:cBhvr>
                                      <p:to>
                                        <p:strVal val="visible"/>
                                      </p:to>
                                    </p:set>
                                    <p:animEffect transition="in" filter="fade">
                                      <p:cBhvr>
                                        <p:cTn id="33" dur="1000"/>
                                        <p:tgtEl>
                                          <p:spTgt spid="6">
                                            <p:graphicEl>
                                              <a:dgm id="{F6F745EC-9F9B-4F9B-A58D-666FBD56D0C0}"/>
                                            </p:graphicEl>
                                          </p:spTgt>
                                        </p:tgtEl>
                                      </p:cBhvr>
                                    </p:animEffect>
                                    <p:anim calcmode="lin" valueType="num">
                                      <p:cBhvr>
                                        <p:cTn id="34" dur="1000" fill="hold"/>
                                        <p:tgtEl>
                                          <p:spTgt spid="6">
                                            <p:graphicEl>
                                              <a:dgm id="{F6F745EC-9F9B-4F9B-A58D-666FBD56D0C0}"/>
                                            </p:graphicEl>
                                          </p:spTgt>
                                        </p:tgtEl>
                                        <p:attrNameLst>
                                          <p:attrName>ppt_x</p:attrName>
                                        </p:attrNameLst>
                                      </p:cBhvr>
                                      <p:tavLst>
                                        <p:tav tm="0">
                                          <p:val>
                                            <p:strVal val="#ppt_x"/>
                                          </p:val>
                                        </p:tav>
                                        <p:tav tm="100000">
                                          <p:val>
                                            <p:strVal val="#ppt_x"/>
                                          </p:val>
                                        </p:tav>
                                      </p:tavLst>
                                    </p:anim>
                                    <p:anim calcmode="lin" valueType="num">
                                      <p:cBhvr>
                                        <p:cTn id="35" dur="1000" fill="hold"/>
                                        <p:tgtEl>
                                          <p:spTgt spid="6">
                                            <p:graphicEl>
                                              <a:dgm id="{F6F745EC-9F9B-4F9B-A58D-666FBD56D0C0}"/>
                                            </p:graphicEl>
                                          </p:spTgt>
                                        </p:tgtEl>
                                        <p:attrNameLst>
                                          <p:attrName>ppt_y</p:attrName>
                                        </p:attrNameLst>
                                      </p:cBhvr>
                                      <p:tavLst>
                                        <p:tav tm="0">
                                          <p:val>
                                            <p:strVal val="#ppt_y+.1"/>
                                          </p:val>
                                        </p:tav>
                                        <p:tav tm="100000">
                                          <p:val>
                                            <p:strVal val="#ppt_y"/>
                                          </p:val>
                                        </p:tav>
                                      </p:tavLst>
                                    </p:anim>
                                  </p:childTnLst>
                                </p:cTn>
                              </p:par>
                              <p:par>
                                <p:cTn id="36" presetID="42" presetClass="entr" presetSubtype="0" fill="hold" grpId="0" nodeType="withEffect">
                                  <p:stCondLst>
                                    <p:cond delay="0"/>
                                  </p:stCondLst>
                                  <p:childTnLst>
                                    <p:set>
                                      <p:cBhvr>
                                        <p:cTn id="37" dur="1" fill="hold">
                                          <p:stCondLst>
                                            <p:cond delay="0"/>
                                          </p:stCondLst>
                                        </p:cTn>
                                        <p:tgtEl>
                                          <p:spTgt spid="6">
                                            <p:graphicEl>
                                              <a:dgm id="{0DAC16E7-46E4-4B75-AC31-CA5F29992325}"/>
                                            </p:graphicEl>
                                          </p:spTgt>
                                        </p:tgtEl>
                                        <p:attrNameLst>
                                          <p:attrName>style.visibility</p:attrName>
                                        </p:attrNameLst>
                                      </p:cBhvr>
                                      <p:to>
                                        <p:strVal val="visible"/>
                                      </p:to>
                                    </p:set>
                                    <p:animEffect transition="in" filter="fade">
                                      <p:cBhvr>
                                        <p:cTn id="38" dur="1000"/>
                                        <p:tgtEl>
                                          <p:spTgt spid="6">
                                            <p:graphicEl>
                                              <a:dgm id="{0DAC16E7-46E4-4B75-AC31-CA5F29992325}"/>
                                            </p:graphicEl>
                                          </p:spTgt>
                                        </p:tgtEl>
                                      </p:cBhvr>
                                    </p:animEffect>
                                    <p:anim calcmode="lin" valueType="num">
                                      <p:cBhvr>
                                        <p:cTn id="39" dur="1000" fill="hold"/>
                                        <p:tgtEl>
                                          <p:spTgt spid="6">
                                            <p:graphicEl>
                                              <a:dgm id="{0DAC16E7-46E4-4B75-AC31-CA5F29992325}"/>
                                            </p:graphicEl>
                                          </p:spTgt>
                                        </p:tgtEl>
                                        <p:attrNameLst>
                                          <p:attrName>ppt_x</p:attrName>
                                        </p:attrNameLst>
                                      </p:cBhvr>
                                      <p:tavLst>
                                        <p:tav tm="0">
                                          <p:val>
                                            <p:strVal val="#ppt_x"/>
                                          </p:val>
                                        </p:tav>
                                        <p:tav tm="100000">
                                          <p:val>
                                            <p:strVal val="#ppt_x"/>
                                          </p:val>
                                        </p:tav>
                                      </p:tavLst>
                                    </p:anim>
                                    <p:anim calcmode="lin" valueType="num">
                                      <p:cBhvr>
                                        <p:cTn id="40" dur="1000" fill="hold"/>
                                        <p:tgtEl>
                                          <p:spTgt spid="6">
                                            <p:graphicEl>
                                              <a:dgm id="{0DAC16E7-46E4-4B75-AC31-CA5F29992325}"/>
                                            </p:graphicEl>
                                          </p:spTgt>
                                        </p:tgtEl>
                                        <p:attrNameLst>
                                          <p:attrName>ppt_y</p:attrName>
                                        </p:attrNameLst>
                                      </p:cBhvr>
                                      <p:tavLst>
                                        <p:tav tm="0">
                                          <p:val>
                                            <p:strVal val="#ppt_y+.1"/>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42" presetClass="entr" presetSubtype="0" fill="hold" grpId="0" nodeType="clickEffect">
                                  <p:stCondLst>
                                    <p:cond delay="0"/>
                                  </p:stCondLst>
                                  <p:childTnLst>
                                    <p:set>
                                      <p:cBhvr>
                                        <p:cTn id="44" dur="1" fill="hold">
                                          <p:stCondLst>
                                            <p:cond delay="0"/>
                                          </p:stCondLst>
                                        </p:cTn>
                                        <p:tgtEl>
                                          <p:spTgt spid="6">
                                            <p:graphicEl>
                                              <a:dgm id="{2FE1908D-7EA1-403A-B7C8-7F00C4B6E97D}"/>
                                            </p:graphicEl>
                                          </p:spTgt>
                                        </p:tgtEl>
                                        <p:attrNameLst>
                                          <p:attrName>style.visibility</p:attrName>
                                        </p:attrNameLst>
                                      </p:cBhvr>
                                      <p:to>
                                        <p:strVal val="visible"/>
                                      </p:to>
                                    </p:set>
                                    <p:animEffect transition="in" filter="fade">
                                      <p:cBhvr>
                                        <p:cTn id="45" dur="1000"/>
                                        <p:tgtEl>
                                          <p:spTgt spid="6">
                                            <p:graphicEl>
                                              <a:dgm id="{2FE1908D-7EA1-403A-B7C8-7F00C4B6E97D}"/>
                                            </p:graphicEl>
                                          </p:spTgt>
                                        </p:tgtEl>
                                      </p:cBhvr>
                                    </p:animEffect>
                                    <p:anim calcmode="lin" valueType="num">
                                      <p:cBhvr>
                                        <p:cTn id="46" dur="1000" fill="hold"/>
                                        <p:tgtEl>
                                          <p:spTgt spid="6">
                                            <p:graphicEl>
                                              <a:dgm id="{2FE1908D-7EA1-403A-B7C8-7F00C4B6E97D}"/>
                                            </p:graphicEl>
                                          </p:spTgt>
                                        </p:tgtEl>
                                        <p:attrNameLst>
                                          <p:attrName>ppt_x</p:attrName>
                                        </p:attrNameLst>
                                      </p:cBhvr>
                                      <p:tavLst>
                                        <p:tav tm="0">
                                          <p:val>
                                            <p:strVal val="#ppt_x"/>
                                          </p:val>
                                        </p:tav>
                                        <p:tav tm="100000">
                                          <p:val>
                                            <p:strVal val="#ppt_x"/>
                                          </p:val>
                                        </p:tav>
                                      </p:tavLst>
                                    </p:anim>
                                    <p:anim calcmode="lin" valueType="num">
                                      <p:cBhvr>
                                        <p:cTn id="47" dur="1000" fill="hold"/>
                                        <p:tgtEl>
                                          <p:spTgt spid="6">
                                            <p:graphicEl>
                                              <a:dgm id="{2FE1908D-7EA1-403A-B7C8-7F00C4B6E97D}"/>
                                            </p:graphicEl>
                                          </p:spTgt>
                                        </p:tgtEl>
                                        <p:attrNameLst>
                                          <p:attrName>ppt_y</p:attrName>
                                        </p:attrNameLst>
                                      </p:cBhvr>
                                      <p:tavLst>
                                        <p:tav tm="0">
                                          <p:val>
                                            <p:strVal val="#ppt_y+.1"/>
                                          </p:val>
                                        </p:tav>
                                        <p:tav tm="100000">
                                          <p:val>
                                            <p:strVal val="#ppt_y"/>
                                          </p:val>
                                        </p:tav>
                                      </p:tavLst>
                                    </p:anim>
                                  </p:childTnLst>
                                </p:cTn>
                              </p:par>
                              <p:par>
                                <p:cTn id="48" presetID="42" presetClass="entr" presetSubtype="0" fill="hold" grpId="0" nodeType="withEffect">
                                  <p:stCondLst>
                                    <p:cond delay="0"/>
                                  </p:stCondLst>
                                  <p:childTnLst>
                                    <p:set>
                                      <p:cBhvr>
                                        <p:cTn id="49" dur="1" fill="hold">
                                          <p:stCondLst>
                                            <p:cond delay="0"/>
                                          </p:stCondLst>
                                        </p:cTn>
                                        <p:tgtEl>
                                          <p:spTgt spid="6">
                                            <p:graphicEl>
                                              <a:dgm id="{04E7EF45-5146-4870-9C00-988E2BE7AA3C}"/>
                                            </p:graphicEl>
                                          </p:spTgt>
                                        </p:tgtEl>
                                        <p:attrNameLst>
                                          <p:attrName>style.visibility</p:attrName>
                                        </p:attrNameLst>
                                      </p:cBhvr>
                                      <p:to>
                                        <p:strVal val="visible"/>
                                      </p:to>
                                    </p:set>
                                    <p:animEffect transition="in" filter="fade">
                                      <p:cBhvr>
                                        <p:cTn id="50" dur="1000"/>
                                        <p:tgtEl>
                                          <p:spTgt spid="6">
                                            <p:graphicEl>
                                              <a:dgm id="{04E7EF45-5146-4870-9C00-988E2BE7AA3C}"/>
                                            </p:graphicEl>
                                          </p:spTgt>
                                        </p:tgtEl>
                                      </p:cBhvr>
                                    </p:animEffect>
                                    <p:anim calcmode="lin" valueType="num">
                                      <p:cBhvr>
                                        <p:cTn id="51" dur="1000" fill="hold"/>
                                        <p:tgtEl>
                                          <p:spTgt spid="6">
                                            <p:graphicEl>
                                              <a:dgm id="{04E7EF45-5146-4870-9C00-988E2BE7AA3C}"/>
                                            </p:graphicEl>
                                          </p:spTgt>
                                        </p:tgtEl>
                                        <p:attrNameLst>
                                          <p:attrName>ppt_x</p:attrName>
                                        </p:attrNameLst>
                                      </p:cBhvr>
                                      <p:tavLst>
                                        <p:tav tm="0">
                                          <p:val>
                                            <p:strVal val="#ppt_x"/>
                                          </p:val>
                                        </p:tav>
                                        <p:tav tm="100000">
                                          <p:val>
                                            <p:strVal val="#ppt_x"/>
                                          </p:val>
                                        </p:tav>
                                      </p:tavLst>
                                    </p:anim>
                                    <p:anim calcmode="lin" valueType="num">
                                      <p:cBhvr>
                                        <p:cTn id="52" dur="1000" fill="hold"/>
                                        <p:tgtEl>
                                          <p:spTgt spid="6">
                                            <p:graphicEl>
                                              <a:dgm id="{04E7EF45-5146-4870-9C00-988E2BE7AA3C}"/>
                                            </p:graphic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Graphic spid="6" grpId="0" uiExpand="1">
        <p:bldSub>
          <a:bldDgm bld="one"/>
        </p:bldSub>
      </p:bldGraphic>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97F240-6878-AAF1-3BE8-1CB618842F04}"/>
              </a:ext>
            </a:extLst>
          </p:cNvPr>
          <p:cNvSpPr>
            <a:spLocks noGrp="1"/>
          </p:cNvSpPr>
          <p:nvPr>
            <p:ph type="title"/>
          </p:nvPr>
        </p:nvSpPr>
        <p:spPr>
          <a:xfrm>
            <a:off x="602153" y="205740"/>
            <a:ext cx="7939694" cy="781396"/>
          </a:xfrm>
        </p:spPr>
        <p:txBody>
          <a:bodyPr>
            <a:normAutofit/>
          </a:bodyPr>
          <a:lstStyle/>
          <a:p>
            <a:r>
              <a:rPr lang="en" sz="2800" dirty="0">
                <a:cs typeface="Arial" panose="020B0604020202020204" pitchFamily="34" charset="0"/>
              </a:rPr>
              <a:t>Proposed Methodology</a:t>
            </a:r>
            <a:r>
              <a:rPr lang="en-GB" sz="2800" dirty="0">
                <a:effectLst/>
                <a:ea typeface="Calibri" panose="020F0502020204030204" pitchFamily="34" charset="0"/>
                <a:cs typeface="Arial" panose="020B0604020202020204" pitchFamily="34" charset="0"/>
              </a:rPr>
              <a:t> [1/2</a:t>
            </a:r>
            <a:r>
              <a:rPr lang="en-GB" sz="2800" dirty="0">
                <a:effectLst/>
                <a:ea typeface="Calibri" panose="020F0502020204030204" pitchFamily="34" charset="0"/>
              </a:rPr>
              <a:t>]</a:t>
            </a:r>
            <a:endParaRPr lang="en-US" sz="2800" dirty="0"/>
          </a:p>
        </p:txBody>
      </p:sp>
      <p:graphicFrame>
        <p:nvGraphicFramePr>
          <p:cNvPr id="7" name="Content Placeholder 6">
            <a:extLst>
              <a:ext uri="{FF2B5EF4-FFF2-40B4-BE49-F238E27FC236}">
                <a16:creationId xmlns:a16="http://schemas.microsoft.com/office/drawing/2014/main" id="{D88F98F1-79F6-4985-139C-278B73F908B9}"/>
              </a:ext>
            </a:extLst>
          </p:cNvPr>
          <p:cNvGraphicFramePr>
            <a:graphicFrameLocks noGrp="1"/>
          </p:cNvGraphicFramePr>
          <p:nvPr>
            <p:ph idx="1"/>
            <p:extLst>
              <p:ext uri="{D42A27DB-BD31-4B8C-83A1-F6EECF244321}">
                <p14:modId xmlns:p14="http://schemas.microsoft.com/office/powerpoint/2010/main" val="2862864897"/>
              </p:ext>
            </p:extLst>
          </p:nvPr>
        </p:nvGraphicFramePr>
        <p:xfrm>
          <a:off x="323883" y="1142119"/>
          <a:ext cx="8297141" cy="33663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Slide Number Placeholder 2">
            <a:extLst>
              <a:ext uri="{FF2B5EF4-FFF2-40B4-BE49-F238E27FC236}">
                <a16:creationId xmlns:a16="http://schemas.microsoft.com/office/drawing/2014/main" id="{7E88EB1B-98A6-F217-C761-EAC381063E1D}"/>
              </a:ext>
            </a:extLst>
          </p:cNvPr>
          <p:cNvSpPr>
            <a:spLocks noGrp="1"/>
          </p:cNvSpPr>
          <p:nvPr>
            <p:ph type="sldNum" sz="quarter" idx="12"/>
          </p:nvPr>
        </p:nvSpPr>
        <p:spPr>
          <a:xfrm>
            <a:off x="8509037" y="4572722"/>
            <a:ext cx="548699" cy="515568"/>
          </a:xfrm>
        </p:spPr>
        <p:txBody>
          <a:bodyPr/>
          <a:lstStyle/>
          <a:p>
            <a:pPr marL="0" lvl="0" indent="0" rtl="0">
              <a:spcBef>
                <a:spcPts val="0"/>
              </a:spcBef>
              <a:spcAft>
                <a:spcPts val="0"/>
              </a:spcAft>
              <a:buNone/>
            </a:pPr>
            <a:fld id="{00000000-1234-1234-1234-123412341234}" type="slidenum">
              <a:rPr lang="en" sz="2200" smtClean="0"/>
              <a:pPr marL="0" lvl="0" indent="0" rtl="0">
                <a:spcBef>
                  <a:spcPts val="0"/>
                </a:spcBef>
                <a:spcAft>
                  <a:spcPts val="0"/>
                </a:spcAft>
                <a:buNone/>
              </a:pPr>
              <a:t>9</a:t>
            </a:fld>
            <a:endParaRPr lang="en" sz="2200"/>
          </a:p>
        </p:txBody>
      </p:sp>
    </p:spTree>
    <p:extLst>
      <p:ext uri="{BB962C8B-B14F-4D97-AF65-F5344CB8AC3E}">
        <p14:creationId xmlns:p14="http://schemas.microsoft.com/office/powerpoint/2010/main" val="781365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7">
                                            <p:graphicEl>
                                              <a:dgm id="{19383F28-DE3D-416F-B3F1-0F2F65D9B058}"/>
                                            </p:graphicEl>
                                          </p:spTgt>
                                        </p:tgtEl>
                                        <p:attrNameLst>
                                          <p:attrName>style.visibility</p:attrName>
                                        </p:attrNameLst>
                                      </p:cBhvr>
                                      <p:to>
                                        <p:strVal val="visible"/>
                                      </p:to>
                                    </p:set>
                                    <p:animEffect transition="in" filter="fade">
                                      <p:cBhvr>
                                        <p:cTn id="14" dur="1000"/>
                                        <p:tgtEl>
                                          <p:spTgt spid="7">
                                            <p:graphicEl>
                                              <a:dgm id="{19383F28-DE3D-416F-B3F1-0F2F65D9B058}"/>
                                            </p:graphicEl>
                                          </p:spTgt>
                                        </p:tgtEl>
                                      </p:cBhvr>
                                    </p:animEffect>
                                    <p:anim calcmode="lin" valueType="num">
                                      <p:cBhvr>
                                        <p:cTn id="15" dur="1000" fill="hold"/>
                                        <p:tgtEl>
                                          <p:spTgt spid="7">
                                            <p:graphicEl>
                                              <a:dgm id="{19383F28-DE3D-416F-B3F1-0F2F65D9B058}"/>
                                            </p:graphicEl>
                                          </p:spTgt>
                                        </p:tgtEl>
                                        <p:attrNameLst>
                                          <p:attrName>ppt_x</p:attrName>
                                        </p:attrNameLst>
                                      </p:cBhvr>
                                      <p:tavLst>
                                        <p:tav tm="0">
                                          <p:val>
                                            <p:strVal val="#ppt_x"/>
                                          </p:val>
                                        </p:tav>
                                        <p:tav tm="100000">
                                          <p:val>
                                            <p:strVal val="#ppt_x"/>
                                          </p:val>
                                        </p:tav>
                                      </p:tavLst>
                                    </p:anim>
                                    <p:anim calcmode="lin" valueType="num">
                                      <p:cBhvr>
                                        <p:cTn id="16" dur="1000" fill="hold"/>
                                        <p:tgtEl>
                                          <p:spTgt spid="7">
                                            <p:graphicEl>
                                              <a:dgm id="{19383F28-DE3D-416F-B3F1-0F2F65D9B058}"/>
                                            </p:graphic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7">
                                            <p:graphicEl>
                                              <a:dgm id="{573EB9C0-DA06-4568-848E-8331EB1BA23D}"/>
                                            </p:graphicEl>
                                          </p:spTgt>
                                        </p:tgtEl>
                                        <p:attrNameLst>
                                          <p:attrName>style.visibility</p:attrName>
                                        </p:attrNameLst>
                                      </p:cBhvr>
                                      <p:to>
                                        <p:strVal val="visible"/>
                                      </p:to>
                                    </p:set>
                                    <p:animEffect transition="in" filter="fade">
                                      <p:cBhvr>
                                        <p:cTn id="21" dur="1000"/>
                                        <p:tgtEl>
                                          <p:spTgt spid="7">
                                            <p:graphicEl>
                                              <a:dgm id="{573EB9C0-DA06-4568-848E-8331EB1BA23D}"/>
                                            </p:graphicEl>
                                          </p:spTgt>
                                        </p:tgtEl>
                                      </p:cBhvr>
                                    </p:animEffect>
                                    <p:anim calcmode="lin" valueType="num">
                                      <p:cBhvr>
                                        <p:cTn id="22" dur="1000" fill="hold"/>
                                        <p:tgtEl>
                                          <p:spTgt spid="7">
                                            <p:graphicEl>
                                              <a:dgm id="{573EB9C0-DA06-4568-848E-8331EB1BA23D}"/>
                                            </p:graphicEl>
                                          </p:spTgt>
                                        </p:tgtEl>
                                        <p:attrNameLst>
                                          <p:attrName>ppt_x</p:attrName>
                                        </p:attrNameLst>
                                      </p:cBhvr>
                                      <p:tavLst>
                                        <p:tav tm="0">
                                          <p:val>
                                            <p:strVal val="#ppt_x"/>
                                          </p:val>
                                        </p:tav>
                                        <p:tav tm="100000">
                                          <p:val>
                                            <p:strVal val="#ppt_x"/>
                                          </p:val>
                                        </p:tav>
                                      </p:tavLst>
                                    </p:anim>
                                    <p:anim calcmode="lin" valueType="num">
                                      <p:cBhvr>
                                        <p:cTn id="23" dur="1000" fill="hold"/>
                                        <p:tgtEl>
                                          <p:spTgt spid="7">
                                            <p:graphicEl>
                                              <a:dgm id="{573EB9C0-DA06-4568-848E-8331EB1BA23D}"/>
                                            </p:graphicEl>
                                          </p:spTgt>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0"/>
                                  </p:stCondLst>
                                  <p:childTnLst>
                                    <p:set>
                                      <p:cBhvr>
                                        <p:cTn id="25" dur="1" fill="hold">
                                          <p:stCondLst>
                                            <p:cond delay="0"/>
                                          </p:stCondLst>
                                        </p:cTn>
                                        <p:tgtEl>
                                          <p:spTgt spid="7">
                                            <p:graphicEl>
                                              <a:dgm id="{D98A4155-E5AC-4FB5-8A4F-144BFC574DF0}"/>
                                            </p:graphicEl>
                                          </p:spTgt>
                                        </p:tgtEl>
                                        <p:attrNameLst>
                                          <p:attrName>style.visibility</p:attrName>
                                        </p:attrNameLst>
                                      </p:cBhvr>
                                      <p:to>
                                        <p:strVal val="visible"/>
                                      </p:to>
                                    </p:set>
                                    <p:animEffect transition="in" filter="fade">
                                      <p:cBhvr>
                                        <p:cTn id="26" dur="1000"/>
                                        <p:tgtEl>
                                          <p:spTgt spid="7">
                                            <p:graphicEl>
                                              <a:dgm id="{D98A4155-E5AC-4FB5-8A4F-144BFC574DF0}"/>
                                            </p:graphicEl>
                                          </p:spTgt>
                                        </p:tgtEl>
                                      </p:cBhvr>
                                    </p:animEffect>
                                    <p:anim calcmode="lin" valueType="num">
                                      <p:cBhvr>
                                        <p:cTn id="27" dur="1000" fill="hold"/>
                                        <p:tgtEl>
                                          <p:spTgt spid="7">
                                            <p:graphicEl>
                                              <a:dgm id="{D98A4155-E5AC-4FB5-8A4F-144BFC574DF0}"/>
                                            </p:graphicEl>
                                          </p:spTgt>
                                        </p:tgtEl>
                                        <p:attrNameLst>
                                          <p:attrName>ppt_x</p:attrName>
                                        </p:attrNameLst>
                                      </p:cBhvr>
                                      <p:tavLst>
                                        <p:tav tm="0">
                                          <p:val>
                                            <p:strVal val="#ppt_x"/>
                                          </p:val>
                                        </p:tav>
                                        <p:tav tm="100000">
                                          <p:val>
                                            <p:strVal val="#ppt_x"/>
                                          </p:val>
                                        </p:tav>
                                      </p:tavLst>
                                    </p:anim>
                                    <p:anim calcmode="lin" valueType="num">
                                      <p:cBhvr>
                                        <p:cTn id="28" dur="1000" fill="hold"/>
                                        <p:tgtEl>
                                          <p:spTgt spid="7">
                                            <p:graphicEl>
                                              <a:dgm id="{D98A4155-E5AC-4FB5-8A4F-144BFC574DF0}"/>
                                            </p:graphic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7">
                                            <p:graphicEl>
                                              <a:dgm id="{82088B37-0ABA-474C-8FF2-73845D59B194}"/>
                                            </p:graphicEl>
                                          </p:spTgt>
                                        </p:tgtEl>
                                        <p:attrNameLst>
                                          <p:attrName>style.visibility</p:attrName>
                                        </p:attrNameLst>
                                      </p:cBhvr>
                                      <p:to>
                                        <p:strVal val="visible"/>
                                      </p:to>
                                    </p:set>
                                    <p:animEffect transition="in" filter="fade">
                                      <p:cBhvr>
                                        <p:cTn id="33" dur="1000"/>
                                        <p:tgtEl>
                                          <p:spTgt spid="7">
                                            <p:graphicEl>
                                              <a:dgm id="{82088B37-0ABA-474C-8FF2-73845D59B194}"/>
                                            </p:graphicEl>
                                          </p:spTgt>
                                        </p:tgtEl>
                                      </p:cBhvr>
                                    </p:animEffect>
                                    <p:anim calcmode="lin" valueType="num">
                                      <p:cBhvr>
                                        <p:cTn id="34" dur="1000" fill="hold"/>
                                        <p:tgtEl>
                                          <p:spTgt spid="7">
                                            <p:graphicEl>
                                              <a:dgm id="{82088B37-0ABA-474C-8FF2-73845D59B194}"/>
                                            </p:graphicEl>
                                          </p:spTgt>
                                        </p:tgtEl>
                                        <p:attrNameLst>
                                          <p:attrName>ppt_x</p:attrName>
                                        </p:attrNameLst>
                                      </p:cBhvr>
                                      <p:tavLst>
                                        <p:tav tm="0">
                                          <p:val>
                                            <p:strVal val="#ppt_x"/>
                                          </p:val>
                                        </p:tav>
                                        <p:tav tm="100000">
                                          <p:val>
                                            <p:strVal val="#ppt_x"/>
                                          </p:val>
                                        </p:tav>
                                      </p:tavLst>
                                    </p:anim>
                                    <p:anim calcmode="lin" valueType="num">
                                      <p:cBhvr>
                                        <p:cTn id="35" dur="1000" fill="hold"/>
                                        <p:tgtEl>
                                          <p:spTgt spid="7">
                                            <p:graphicEl>
                                              <a:dgm id="{82088B37-0ABA-474C-8FF2-73845D59B194}"/>
                                            </p:graphicEl>
                                          </p:spTgt>
                                        </p:tgtEl>
                                        <p:attrNameLst>
                                          <p:attrName>ppt_y</p:attrName>
                                        </p:attrNameLst>
                                      </p:cBhvr>
                                      <p:tavLst>
                                        <p:tav tm="0">
                                          <p:val>
                                            <p:strVal val="#ppt_y+.1"/>
                                          </p:val>
                                        </p:tav>
                                        <p:tav tm="100000">
                                          <p:val>
                                            <p:strVal val="#ppt_y"/>
                                          </p:val>
                                        </p:tav>
                                      </p:tavLst>
                                    </p:anim>
                                  </p:childTnLst>
                                </p:cTn>
                              </p:par>
                              <p:par>
                                <p:cTn id="36" presetID="42" presetClass="entr" presetSubtype="0" fill="hold" grpId="0" nodeType="withEffect">
                                  <p:stCondLst>
                                    <p:cond delay="0"/>
                                  </p:stCondLst>
                                  <p:childTnLst>
                                    <p:set>
                                      <p:cBhvr>
                                        <p:cTn id="37" dur="1" fill="hold">
                                          <p:stCondLst>
                                            <p:cond delay="0"/>
                                          </p:stCondLst>
                                        </p:cTn>
                                        <p:tgtEl>
                                          <p:spTgt spid="7">
                                            <p:graphicEl>
                                              <a:dgm id="{2E6873BE-13A9-4299-9CA2-27DD4175A1CA}"/>
                                            </p:graphicEl>
                                          </p:spTgt>
                                        </p:tgtEl>
                                        <p:attrNameLst>
                                          <p:attrName>style.visibility</p:attrName>
                                        </p:attrNameLst>
                                      </p:cBhvr>
                                      <p:to>
                                        <p:strVal val="visible"/>
                                      </p:to>
                                    </p:set>
                                    <p:animEffect transition="in" filter="fade">
                                      <p:cBhvr>
                                        <p:cTn id="38" dur="1000"/>
                                        <p:tgtEl>
                                          <p:spTgt spid="7">
                                            <p:graphicEl>
                                              <a:dgm id="{2E6873BE-13A9-4299-9CA2-27DD4175A1CA}"/>
                                            </p:graphicEl>
                                          </p:spTgt>
                                        </p:tgtEl>
                                      </p:cBhvr>
                                    </p:animEffect>
                                    <p:anim calcmode="lin" valueType="num">
                                      <p:cBhvr>
                                        <p:cTn id="39" dur="1000" fill="hold"/>
                                        <p:tgtEl>
                                          <p:spTgt spid="7">
                                            <p:graphicEl>
                                              <a:dgm id="{2E6873BE-13A9-4299-9CA2-27DD4175A1CA}"/>
                                            </p:graphicEl>
                                          </p:spTgt>
                                        </p:tgtEl>
                                        <p:attrNameLst>
                                          <p:attrName>ppt_x</p:attrName>
                                        </p:attrNameLst>
                                      </p:cBhvr>
                                      <p:tavLst>
                                        <p:tav tm="0">
                                          <p:val>
                                            <p:strVal val="#ppt_x"/>
                                          </p:val>
                                        </p:tav>
                                        <p:tav tm="100000">
                                          <p:val>
                                            <p:strVal val="#ppt_x"/>
                                          </p:val>
                                        </p:tav>
                                      </p:tavLst>
                                    </p:anim>
                                    <p:anim calcmode="lin" valueType="num">
                                      <p:cBhvr>
                                        <p:cTn id="40" dur="1000" fill="hold"/>
                                        <p:tgtEl>
                                          <p:spTgt spid="7">
                                            <p:graphicEl>
                                              <a:dgm id="{2E6873BE-13A9-4299-9CA2-27DD4175A1CA}"/>
                                            </p:graphicEl>
                                          </p:spTgt>
                                        </p:tgtEl>
                                        <p:attrNameLst>
                                          <p:attrName>ppt_y</p:attrName>
                                        </p:attrNameLst>
                                      </p:cBhvr>
                                      <p:tavLst>
                                        <p:tav tm="0">
                                          <p:val>
                                            <p:strVal val="#ppt_y+.1"/>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42" presetClass="entr" presetSubtype="0" fill="hold" grpId="0" nodeType="clickEffect">
                                  <p:stCondLst>
                                    <p:cond delay="0"/>
                                  </p:stCondLst>
                                  <p:childTnLst>
                                    <p:set>
                                      <p:cBhvr>
                                        <p:cTn id="44" dur="1" fill="hold">
                                          <p:stCondLst>
                                            <p:cond delay="0"/>
                                          </p:stCondLst>
                                        </p:cTn>
                                        <p:tgtEl>
                                          <p:spTgt spid="7">
                                            <p:graphicEl>
                                              <a:dgm id="{01354E93-AA5E-446A-94CF-21ED908D86F2}"/>
                                            </p:graphicEl>
                                          </p:spTgt>
                                        </p:tgtEl>
                                        <p:attrNameLst>
                                          <p:attrName>style.visibility</p:attrName>
                                        </p:attrNameLst>
                                      </p:cBhvr>
                                      <p:to>
                                        <p:strVal val="visible"/>
                                      </p:to>
                                    </p:set>
                                    <p:animEffect transition="in" filter="fade">
                                      <p:cBhvr>
                                        <p:cTn id="45" dur="1000"/>
                                        <p:tgtEl>
                                          <p:spTgt spid="7">
                                            <p:graphicEl>
                                              <a:dgm id="{01354E93-AA5E-446A-94CF-21ED908D86F2}"/>
                                            </p:graphicEl>
                                          </p:spTgt>
                                        </p:tgtEl>
                                      </p:cBhvr>
                                    </p:animEffect>
                                    <p:anim calcmode="lin" valueType="num">
                                      <p:cBhvr>
                                        <p:cTn id="46" dur="1000" fill="hold"/>
                                        <p:tgtEl>
                                          <p:spTgt spid="7">
                                            <p:graphicEl>
                                              <a:dgm id="{01354E93-AA5E-446A-94CF-21ED908D86F2}"/>
                                            </p:graphicEl>
                                          </p:spTgt>
                                        </p:tgtEl>
                                        <p:attrNameLst>
                                          <p:attrName>ppt_x</p:attrName>
                                        </p:attrNameLst>
                                      </p:cBhvr>
                                      <p:tavLst>
                                        <p:tav tm="0">
                                          <p:val>
                                            <p:strVal val="#ppt_x"/>
                                          </p:val>
                                        </p:tav>
                                        <p:tav tm="100000">
                                          <p:val>
                                            <p:strVal val="#ppt_x"/>
                                          </p:val>
                                        </p:tav>
                                      </p:tavLst>
                                    </p:anim>
                                    <p:anim calcmode="lin" valueType="num">
                                      <p:cBhvr>
                                        <p:cTn id="47" dur="1000" fill="hold"/>
                                        <p:tgtEl>
                                          <p:spTgt spid="7">
                                            <p:graphicEl>
                                              <a:dgm id="{01354E93-AA5E-446A-94CF-21ED908D86F2}"/>
                                            </p:graphicEl>
                                          </p:spTgt>
                                        </p:tgtEl>
                                        <p:attrNameLst>
                                          <p:attrName>ppt_y</p:attrName>
                                        </p:attrNameLst>
                                      </p:cBhvr>
                                      <p:tavLst>
                                        <p:tav tm="0">
                                          <p:val>
                                            <p:strVal val="#ppt_y+.1"/>
                                          </p:val>
                                        </p:tav>
                                        <p:tav tm="100000">
                                          <p:val>
                                            <p:strVal val="#ppt_y"/>
                                          </p:val>
                                        </p:tav>
                                      </p:tavLst>
                                    </p:anim>
                                  </p:childTnLst>
                                </p:cTn>
                              </p:par>
                              <p:par>
                                <p:cTn id="48" presetID="42" presetClass="entr" presetSubtype="0" fill="hold" grpId="0" nodeType="withEffect">
                                  <p:stCondLst>
                                    <p:cond delay="0"/>
                                  </p:stCondLst>
                                  <p:childTnLst>
                                    <p:set>
                                      <p:cBhvr>
                                        <p:cTn id="49" dur="1" fill="hold">
                                          <p:stCondLst>
                                            <p:cond delay="0"/>
                                          </p:stCondLst>
                                        </p:cTn>
                                        <p:tgtEl>
                                          <p:spTgt spid="7">
                                            <p:graphicEl>
                                              <a:dgm id="{27FC1A23-97FB-4826-B066-7FD299FF1DE9}"/>
                                            </p:graphicEl>
                                          </p:spTgt>
                                        </p:tgtEl>
                                        <p:attrNameLst>
                                          <p:attrName>style.visibility</p:attrName>
                                        </p:attrNameLst>
                                      </p:cBhvr>
                                      <p:to>
                                        <p:strVal val="visible"/>
                                      </p:to>
                                    </p:set>
                                    <p:animEffect transition="in" filter="fade">
                                      <p:cBhvr>
                                        <p:cTn id="50" dur="1000"/>
                                        <p:tgtEl>
                                          <p:spTgt spid="7">
                                            <p:graphicEl>
                                              <a:dgm id="{27FC1A23-97FB-4826-B066-7FD299FF1DE9}"/>
                                            </p:graphicEl>
                                          </p:spTgt>
                                        </p:tgtEl>
                                      </p:cBhvr>
                                    </p:animEffect>
                                    <p:anim calcmode="lin" valueType="num">
                                      <p:cBhvr>
                                        <p:cTn id="51" dur="1000" fill="hold"/>
                                        <p:tgtEl>
                                          <p:spTgt spid="7">
                                            <p:graphicEl>
                                              <a:dgm id="{27FC1A23-97FB-4826-B066-7FD299FF1DE9}"/>
                                            </p:graphicEl>
                                          </p:spTgt>
                                        </p:tgtEl>
                                        <p:attrNameLst>
                                          <p:attrName>ppt_x</p:attrName>
                                        </p:attrNameLst>
                                      </p:cBhvr>
                                      <p:tavLst>
                                        <p:tav tm="0">
                                          <p:val>
                                            <p:strVal val="#ppt_x"/>
                                          </p:val>
                                        </p:tav>
                                        <p:tav tm="100000">
                                          <p:val>
                                            <p:strVal val="#ppt_x"/>
                                          </p:val>
                                        </p:tav>
                                      </p:tavLst>
                                    </p:anim>
                                    <p:anim calcmode="lin" valueType="num">
                                      <p:cBhvr>
                                        <p:cTn id="52" dur="1000" fill="hold"/>
                                        <p:tgtEl>
                                          <p:spTgt spid="7">
                                            <p:graphicEl>
                                              <a:dgm id="{27FC1A23-97FB-4826-B066-7FD299FF1DE9}"/>
                                            </p:graphicEl>
                                          </p:spTgt>
                                        </p:tgtEl>
                                        <p:attrNameLst>
                                          <p:attrName>ppt_y</p:attrName>
                                        </p:attrNameLst>
                                      </p:cBhvr>
                                      <p:tavLst>
                                        <p:tav tm="0">
                                          <p:val>
                                            <p:strVal val="#ppt_y+.1"/>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42" presetClass="entr" presetSubtype="0" fill="hold" grpId="0" nodeType="clickEffect">
                                  <p:stCondLst>
                                    <p:cond delay="0"/>
                                  </p:stCondLst>
                                  <p:childTnLst>
                                    <p:set>
                                      <p:cBhvr>
                                        <p:cTn id="56" dur="1" fill="hold">
                                          <p:stCondLst>
                                            <p:cond delay="0"/>
                                          </p:stCondLst>
                                        </p:cTn>
                                        <p:tgtEl>
                                          <p:spTgt spid="7">
                                            <p:graphicEl>
                                              <a:dgm id="{467FF8D1-21E0-4D90-B301-30247376237D}"/>
                                            </p:graphicEl>
                                          </p:spTgt>
                                        </p:tgtEl>
                                        <p:attrNameLst>
                                          <p:attrName>style.visibility</p:attrName>
                                        </p:attrNameLst>
                                      </p:cBhvr>
                                      <p:to>
                                        <p:strVal val="visible"/>
                                      </p:to>
                                    </p:set>
                                    <p:animEffect transition="in" filter="fade">
                                      <p:cBhvr>
                                        <p:cTn id="57" dur="1000"/>
                                        <p:tgtEl>
                                          <p:spTgt spid="7">
                                            <p:graphicEl>
                                              <a:dgm id="{467FF8D1-21E0-4D90-B301-30247376237D}"/>
                                            </p:graphicEl>
                                          </p:spTgt>
                                        </p:tgtEl>
                                      </p:cBhvr>
                                    </p:animEffect>
                                    <p:anim calcmode="lin" valueType="num">
                                      <p:cBhvr>
                                        <p:cTn id="58" dur="1000" fill="hold"/>
                                        <p:tgtEl>
                                          <p:spTgt spid="7">
                                            <p:graphicEl>
                                              <a:dgm id="{467FF8D1-21E0-4D90-B301-30247376237D}"/>
                                            </p:graphicEl>
                                          </p:spTgt>
                                        </p:tgtEl>
                                        <p:attrNameLst>
                                          <p:attrName>ppt_x</p:attrName>
                                        </p:attrNameLst>
                                      </p:cBhvr>
                                      <p:tavLst>
                                        <p:tav tm="0">
                                          <p:val>
                                            <p:strVal val="#ppt_x"/>
                                          </p:val>
                                        </p:tav>
                                        <p:tav tm="100000">
                                          <p:val>
                                            <p:strVal val="#ppt_x"/>
                                          </p:val>
                                        </p:tav>
                                      </p:tavLst>
                                    </p:anim>
                                    <p:anim calcmode="lin" valueType="num">
                                      <p:cBhvr>
                                        <p:cTn id="59" dur="1000" fill="hold"/>
                                        <p:tgtEl>
                                          <p:spTgt spid="7">
                                            <p:graphicEl>
                                              <a:dgm id="{467FF8D1-21E0-4D90-B301-30247376237D}"/>
                                            </p:graphicEl>
                                          </p:spTgt>
                                        </p:tgtEl>
                                        <p:attrNameLst>
                                          <p:attrName>ppt_y</p:attrName>
                                        </p:attrNameLst>
                                      </p:cBhvr>
                                      <p:tavLst>
                                        <p:tav tm="0">
                                          <p:val>
                                            <p:strVal val="#ppt_y+.1"/>
                                          </p:val>
                                        </p:tav>
                                        <p:tav tm="100000">
                                          <p:val>
                                            <p:strVal val="#ppt_y"/>
                                          </p:val>
                                        </p:tav>
                                      </p:tavLst>
                                    </p:anim>
                                  </p:childTnLst>
                                </p:cTn>
                              </p:par>
                              <p:par>
                                <p:cTn id="60" presetID="42" presetClass="entr" presetSubtype="0" fill="hold" grpId="0" nodeType="withEffect">
                                  <p:stCondLst>
                                    <p:cond delay="0"/>
                                  </p:stCondLst>
                                  <p:childTnLst>
                                    <p:set>
                                      <p:cBhvr>
                                        <p:cTn id="61" dur="1" fill="hold">
                                          <p:stCondLst>
                                            <p:cond delay="0"/>
                                          </p:stCondLst>
                                        </p:cTn>
                                        <p:tgtEl>
                                          <p:spTgt spid="7">
                                            <p:graphicEl>
                                              <a:dgm id="{196C00E3-2414-4C90-9A2A-92F21813BA9C}"/>
                                            </p:graphicEl>
                                          </p:spTgt>
                                        </p:tgtEl>
                                        <p:attrNameLst>
                                          <p:attrName>style.visibility</p:attrName>
                                        </p:attrNameLst>
                                      </p:cBhvr>
                                      <p:to>
                                        <p:strVal val="visible"/>
                                      </p:to>
                                    </p:set>
                                    <p:animEffect transition="in" filter="fade">
                                      <p:cBhvr>
                                        <p:cTn id="62" dur="1000"/>
                                        <p:tgtEl>
                                          <p:spTgt spid="7">
                                            <p:graphicEl>
                                              <a:dgm id="{196C00E3-2414-4C90-9A2A-92F21813BA9C}"/>
                                            </p:graphicEl>
                                          </p:spTgt>
                                        </p:tgtEl>
                                      </p:cBhvr>
                                    </p:animEffect>
                                    <p:anim calcmode="lin" valueType="num">
                                      <p:cBhvr>
                                        <p:cTn id="63" dur="1000" fill="hold"/>
                                        <p:tgtEl>
                                          <p:spTgt spid="7">
                                            <p:graphicEl>
                                              <a:dgm id="{196C00E3-2414-4C90-9A2A-92F21813BA9C}"/>
                                            </p:graphicEl>
                                          </p:spTgt>
                                        </p:tgtEl>
                                        <p:attrNameLst>
                                          <p:attrName>ppt_x</p:attrName>
                                        </p:attrNameLst>
                                      </p:cBhvr>
                                      <p:tavLst>
                                        <p:tav tm="0">
                                          <p:val>
                                            <p:strVal val="#ppt_x"/>
                                          </p:val>
                                        </p:tav>
                                        <p:tav tm="100000">
                                          <p:val>
                                            <p:strVal val="#ppt_x"/>
                                          </p:val>
                                        </p:tav>
                                      </p:tavLst>
                                    </p:anim>
                                    <p:anim calcmode="lin" valueType="num">
                                      <p:cBhvr>
                                        <p:cTn id="64" dur="1000" fill="hold"/>
                                        <p:tgtEl>
                                          <p:spTgt spid="7">
                                            <p:graphicEl>
                                              <a:dgm id="{196C00E3-2414-4C90-9A2A-92F21813BA9C}"/>
                                            </p:graphicEl>
                                          </p:spTgt>
                                        </p:tgtEl>
                                        <p:attrNameLst>
                                          <p:attrName>ppt_y</p:attrName>
                                        </p:attrNameLst>
                                      </p:cBhvr>
                                      <p:tavLst>
                                        <p:tav tm="0">
                                          <p:val>
                                            <p:strVal val="#ppt_y+.1"/>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42" presetClass="entr" presetSubtype="0" fill="hold" grpId="0" nodeType="clickEffect">
                                  <p:stCondLst>
                                    <p:cond delay="0"/>
                                  </p:stCondLst>
                                  <p:childTnLst>
                                    <p:set>
                                      <p:cBhvr>
                                        <p:cTn id="68" dur="1" fill="hold">
                                          <p:stCondLst>
                                            <p:cond delay="0"/>
                                          </p:stCondLst>
                                        </p:cTn>
                                        <p:tgtEl>
                                          <p:spTgt spid="7">
                                            <p:graphicEl>
                                              <a:dgm id="{AA564400-3C55-4327-97A5-FF03EE3A136E}"/>
                                            </p:graphicEl>
                                          </p:spTgt>
                                        </p:tgtEl>
                                        <p:attrNameLst>
                                          <p:attrName>style.visibility</p:attrName>
                                        </p:attrNameLst>
                                      </p:cBhvr>
                                      <p:to>
                                        <p:strVal val="visible"/>
                                      </p:to>
                                    </p:set>
                                    <p:animEffect transition="in" filter="fade">
                                      <p:cBhvr>
                                        <p:cTn id="69" dur="1000"/>
                                        <p:tgtEl>
                                          <p:spTgt spid="7">
                                            <p:graphicEl>
                                              <a:dgm id="{AA564400-3C55-4327-97A5-FF03EE3A136E}"/>
                                            </p:graphicEl>
                                          </p:spTgt>
                                        </p:tgtEl>
                                      </p:cBhvr>
                                    </p:animEffect>
                                    <p:anim calcmode="lin" valueType="num">
                                      <p:cBhvr>
                                        <p:cTn id="70" dur="1000" fill="hold"/>
                                        <p:tgtEl>
                                          <p:spTgt spid="7">
                                            <p:graphicEl>
                                              <a:dgm id="{AA564400-3C55-4327-97A5-FF03EE3A136E}"/>
                                            </p:graphicEl>
                                          </p:spTgt>
                                        </p:tgtEl>
                                        <p:attrNameLst>
                                          <p:attrName>ppt_x</p:attrName>
                                        </p:attrNameLst>
                                      </p:cBhvr>
                                      <p:tavLst>
                                        <p:tav tm="0">
                                          <p:val>
                                            <p:strVal val="#ppt_x"/>
                                          </p:val>
                                        </p:tav>
                                        <p:tav tm="100000">
                                          <p:val>
                                            <p:strVal val="#ppt_x"/>
                                          </p:val>
                                        </p:tav>
                                      </p:tavLst>
                                    </p:anim>
                                    <p:anim calcmode="lin" valueType="num">
                                      <p:cBhvr>
                                        <p:cTn id="71" dur="1000" fill="hold"/>
                                        <p:tgtEl>
                                          <p:spTgt spid="7">
                                            <p:graphicEl>
                                              <a:dgm id="{AA564400-3C55-4327-97A5-FF03EE3A136E}"/>
                                            </p:graphicEl>
                                          </p:spTgt>
                                        </p:tgtEl>
                                        <p:attrNameLst>
                                          <p:attrName>ppt_y</p:attrName>
                                        </p:attrNameLst>
                                      </p:cBhvr>
                                      <p:tavLst>
                                        <p:tav tm="0">
                                          <p:val>
                                            <p:strVal val="#ppt_y+.1"/>
                                          </p:val>
                                        </p:tav>
                                        <p:tav tm="100000">
                                          <p:val>
                                            <p:strVal val="#ppt_y"/>
                                          </p:val>
                                        </p:tav>
                                      </p:tavLst>
                                    </p:anim>
                                  </p:childTnLst>
                                </p:cTn>
                              </p:par>
                              <p:par>
                                <p:cTn id="72" presetID="42" presetClass="entr" presetSubtype="0" fill="hold" grpId="0" nodeType="withEffect">
                                  <p:stCondLst>
                                    <p:cond delay="0"/>
                                  </p:stCondLst>
                                  <p:childTnLst>
                                    <p:set>
                                      <p:cBhvr>
                                        <p:cTn id="73" dur="1" fill="hold">
                                          <p:stCondLst>
                                            <p:cond delay="0"/>
                                          </p:stCondLst>
                                        </p:cTn>
                                        <p:tgtEl>
                                          <p:spTgt spid="7">
                                            <p:graphicEl>
                                              <a:dgm id="{B9874AB7-F823-4EDA-A650-F007B5995E65}"/>
                                            </p:graphicEl>
                                          </p:spTgt>
                                        </p:tgtEl>
                                        <p:attrNameLst>
                                          <p:attrName>style.visibility</p:attrName>
                                        </p:attrNameLst>
                                      </p:cBhvr>
                                      <p:to>
                                        <p:strVal val="visible"/>
                                      </p:to>
                                    </p:set>
                                    <p:animEffect transition="in" filter="fade">
                                      <p:cBhvr>
                                        <p:cTn id="74" dur="1000"/>
                                        <p:tgtEl>
                                          <p:spTgt spid="7">
                                            <p:graphicEl>
                                              <a:dgm id="{B9874AB7-F823-4EDA-A650-F007B5995E65}"/>
                                            </p:graphicEl>
                                          </p:spTgt>
                                        </p:tgtEl>
                                      </p:cBhvr>
                                    </p:animEffect>
                                    <p:anim calcmode="lin" valueType="num">
                                      <p:cBhvr>
                                        <p:cTn id="75" dur="1000" fill="hold"/>
                                        <p:tgtEl>
                                          <p:spTgt spid="7">
                                            <p:graphicEl>
                                              <a:dgm id="{B9874AB7-F823-4EDA-A650-F007B5995E65}"/>
                                            </p:graphicEl>
                                          </p:spTgt>
                                        </p:tgtEl>
                                        <p:attrNameLst>
                                          <p:attrName>ppt_x</p:attrName>
                                        </p:attrNameLst>
                                      </p:cBhvr>
                                      <p:tavLst>
                                        <p:tav tm="0">
                                          <p:val>
                                            <p:strVal val="#ppt_x"/>
                                          </p:val>
                                        </p:tav>
                                        <p:tav tm="100000">
                                          <p:val>
                                            <p:strVal val="#ppt_x"/>
                                          </p:val>
                                        </p:tav>
                                      </p:tavLst>
                                    </p:anim>
                                    <p:anim calcmode="lin" valueType="num">
                                      <p:cBhvr>
                                        <p:cTn id="76" dur="1000" fill="hold"/>
                                        <p:tgtEl>
                                          <p:spTgt spid="7">
                                            <p:graphicEl>
                                              <a:dgm id="{B9874AB7-F823-4EDA-A650-F007B5995E65}"/>
                                            </p:graphicEl>
                                          </p:spTgt>
                                        </p:tgtEl>
                                        <p:attrNameLst>
                                          <p:attrName>ppt_y</p:attrName>
                                        </p:attrNameLst>
                                      </p:cBhvr>
                                      <p:tavLst>
                                        <p:tav tm="0">
                                          <p:val>
                                            <p:strVal val="#ppt_y+.1"/>
                                          </p:val>
                                        </p:tav>
                                        <p:tav tm="100000">
                                          <p:val>
                                            <p:strVal val="#ppt_y"/>
                                          </p:val>
                                        </p:tav>
                                      </p:tavLst>
                                    </p:anim>
                                  </p:childTnLst>
                                </p:cTn>
                              </p:par>
                            </p:childTnLst>
                          </p:cTn>
                        </p:par>
                      </p:childTnLst>
                    </p:cTn>
                  </p:par>
                  <p:par>
                    <p:cTn id="77" fill="hold">
                      <p:stCondLst>
                        <p:cond delay="indefinite"/>
                      </p:stCondLst>
                      <p:childTnLst>
                        <p:par>
                          <p:cTn id="78" fill="hold">
                            <p:stCondLst>
                              <p:cond delay="0"/>
                            </p:stCondLst>
                            <p:childTnLst>
                              <p:par>
                                <p:cTn id="79" presetID="42" presetClass="entr" presetSubtype="0" fill="hold" grpId="0" nodeType="clickEffect">
                                  <p:stCondLst>
                                    <p:cond delay="0"/>
                                  </p:stCondLst>
                                  <p:childTnLst>
                                    <p:set>
                                      <p:cBhvr>
                                        <p:cTn id="80" dur="1" fill="hold">
                                          <p:stCondLst>
                                            <p:cond delay="0"/>
                                          </p:stCondLst>
                                        </p:cTn>
                                        <p:tgtEl>
                                          <p:spTgt spid="7">
                                            <p:graphicEl>
                                              <a:dgm id="{AD59E3E7-4044-4805-9495-3387AF9FF890}"/>
                                            </p:graphicEl>
                                          </p:spTgt>
                                        </p:tgtEl>
                                        <p:attrNameLst>
                                          <p:attrName>style.visibility</p:attrName>
                                        </p:attrNameLst>
                                      </p:cBhvr>
                                      <p:to>
                                        <p:strVal val="visible"/>
                                      </p:to>
                                    </p:set>
                                    <p:animEffect transition="in" filter="fade">
                                      <p:cBhvr>
                                        <p:cTn id="81" dur="1000"/>
                                        <p:tgtEl>
                                          <p:spTgt spid="7">
                                            <p:graphicEl>
                                              <a:dgm id="{AD59E3E7-4044-4805-9495-3387AF9FF890}"/>
                                            </p:graphicEl>
                                          </p:spTgt>
                                        </p:tgtEl>
                                      </p:cBhvr>
                                    </p:animEffect>
                                    <p:anim calcmode="lin" valueType="num">
                                      <p:cBhvr>
                                        <p:cTn id="82" dur="1000" fill="hold"/>
                                        <p:tgtEl>
                                          <p:spTgt spid="7">
                                            <p:graphicEl>
                                              <a:dgm id="{AD59E3E7-4044-4805-9495-3387AF9FF890}"/>
                                            </p:graphicEl>
                                          </p:spTgt>
                                        </p:tgtEl>
                                        <p:attrNameLst>
                                          <p:attrName>ppt_x</p:attrName>
                                        </p:attrNameLst>
                                      </p:cBhvr>
                                      <p:tavLst>
                                        <p:tav tm="0">
                                          <p:val>
                                            <p:strVal val="#ppt_x"/>
                                          </p:val>
                                        </p:tav>
                                        <p:tav tm="100000">
                                          <p:val>
                                            <p:strVal val="#ppt_x"/>
                                          </p:val>
                                        </p:tav>
                                      </p:tavLst>
                                    </p:anim>
                                    <p:anim calcmode="lin" valueType="num">
                                      <p:cBhvr>
                                        <p:cTn id="83" dur="1000" fill="hold"/>
                                        <p:tgtEl>
                                          <p:spTgt spid="7">
                                            <p:graphicEl>
                                              <a:dgm id="{AD59E3E7-4044-4805-9495-3387AF9FF890}"/>
                                            </p:graphicEl>
                                          </p:spTgt>
                                        </p:tgtEl>
                                        <p:attrNameLst>
                                          <p:attrName>ppt_y</p:attrName>
                                        </p:attrNameLst>
                                      </p:cBhvr>
                                      <p:tavLst>
                                        <p:tav tm="0">
                                          <p:val>
                                            <p:strVal val="#ppt_y+.1"/>
                                          </p:val>
                                        </p:tav>
                                        <p:tav tm="100000">
                                          <p:val>
                                            <p:strVal val="#ppt_y"/>
                                          </p:val>
                                        </p:tav>
                                      </p:tavLst>
                                    </p:anim>
                                  </p:childTnLst>
                                </p:cTn>
                              </p:par>
                              <p:par>
                                <p:cTn id="84" presetID="42" presetClass="entr" presetSubtype="0" fill="hold" grpId="0" nodeType="withEffect">
                                  <p:stCondLst>
                                    <p:cond delay="0"/>
                                  </p:stCondLst>
                                  <p:childTnLst>
                                    <p:set>
                                      <p:cBhvr>
                                        <p:cTn id="85" dur="1" fill="hold">
                                          <p:stCondLst>
                                            <p:cond delay="0"/>
                                          </p:stCondLst>
                                        </p:cTn>
                                        <p:tgtEl>
                                          <p:spTgt spid="7">
                                            <p:graphicEl>
                                              <a:dgm id="{D2A19327-0641-4CD5-9F09-9A1BD5B677CD}"/>
                                            </p:graphicEl>
                                          </p:spTgt>
                                        </p:tgtEl>
                                        <p:attrNameLst>
                                          <p:attrName>style.visibility</p:attrName>
                                        </p:attrNameLst>
                                      </p:cBhvr>
                                      <p:to>
                                        <p:strVal val="visible"/>
                                      </p:to>
                                    </p:set>
                                    <p:animEffect transition="in" filter="fade">
                                      <p:cBhvr>
                                        <p:cTn id="86" dur="1000"/>
                                        <p:tgtEl>
                                          <p:spTgt spid="7">
                                            <p:graphicEl>
                                              <a:dgm id="{D2A19327-0641-4CD5-9F09-9A1BD5B677CD}"/>
                                            </p:graphicEl>
                                          </p:spTgt>
                                        </p:tgtEl>
                                      </p:cBhvr>
                                    </p:animEffect>
                                    <p:anim calcmode="lin" valueType="num">
                                      <p:cBhvr>
                                        <p:cTn id="87" dur="1000" fill="hold"/>
                                        <p:tgtEl>
                                          <p:spTgt spid="7">
                                            <p:graphicEl>
                                              <a:dgm id="{D2A19327-0641-4CD5-9F09-9A1BD5B677CD}"/>
                                            </p:graphicEl>
                                          </p:spTgt>
                                        </p:tgtEl>
                                        <p:attrNameLst>
                                          <p:attrName>ppt_x</p:attrName>
                                        </p:attrNameLst>
                                      </p:cBhvr>
                                      <p:tavLst>
                                        <p:tav tm="0">
                                          <p:val>
                                            <p:strVal val="#ppt_x"/>
                                          </p:val>
                                        </p:tav>
                                        <p:tav tm="100000">
                                          <p:val>
                                            <p:strVal val="#ppt_x"/>
                                          </p:val>
                                        </p:tav>
                                      </p:tavLst>
                                    </p:anim>
                                    <p:anim calcmode="lin" valueType="num">
                                      <p:cBhvr>
                                        <p:cTn id="88" dur="1000" fill="hold"/>
                                        <p:tgtEl>
                                          <p:spTgt spid="7">
                                            <p:graphicEl>
                                              <a:dgm id="{D2A19327-0641-4CD5-9F09-9A1BD5B677CD}"/>
                                            </p:graphicEl>
                                          </p:spTgt>
                                        </p:tgtEl>
                                        <p:attrNameLst>
                                          <p:attrName>ppt_y</p:attrName>
                                        </p:attrNameLst>
                                      </p:cBhvr>
                                      <p:tavLst>
                                        <p:tav tm="0">
                                          <p:val>
                                            <p:strVal val="#ppt_y+.1"/>
                                          </p:val>
                                        </p:tav>
                                        <p:tav tm="100000">
                                          <p:val>
                                            <p:strVal val="#ppt_y"/>
                                          </p:val>
                                        </p:tav>
                                      </p:tavLst>
                                    </p:anim>
                                  </p:childTnLst>
                                </p:cTn>
                              </p:par>
                            </p:childTnLst>
                          </p:cTn>
                        </p:par>
                      </p:childTnLst>
                    </p:cTn>
                  </p:par>
                  <p:par>
                    <p:cTn id="89" fill="hold">
                      <p:stCondLst>
                        <p:cond delay="indefinite"/>
                      </p:stCondLst>
                      <p:childTnLst>
                        <p:par>
                          <p:cTn id="90" fill="hold">
                            <p:stCondLst>
                              <p:cond delay="0"/>
                            </p:stCondLst>
                            <p:childTnLst>
                              <p:par>
                                <p:cTn id="91" presetID="42" presetClass="entr" presetSubtype="0" fill="hold" grpId="0" nodeType="clickEffect">
                                  <p:stCondLst>
                                    <p:cond delay="0"/>
                                  </p:stCondLst>
                                  <p:childTnLst>
                                    <p:set>
                                      <p:cBhvr>
                                        <p:cTn id="92" dur="1" fill="hold">
                                          <p:stCondLst>
                                            <p:cond delay="0"/>
                                          </p:stCondLst>
                                        </p:cTn>
                                        <p:tgtEl>
                                          <p:spTgt spid="7">
                                            <p:graphicEl>
                                              <a:dgm id="{4A2F649E-A079-424B-B5EC-D6FE93AF4986}"/>
                                            </p:graphicEl>
                                          </p:spTgt>
                                        </p:tgtEl>
                                        <p:attrNameLst>
                                          <p:attrName>style.visibility</p:attrName>
                                        </p:attrNameLst>
                                      </p:cBhvr>
                                      <p:to>
                                        <p:strVal val="visible"/>
                                      </p:to>
                                    </p:set>
                                    <p:animEffect transition="in" filter="fade">
                                      <p:cBhvr>
                                        <p:cTn id="93" dur="1000"/>
                                        <p:tgtEl>
                                          <p:spTgt spid="7">
                                            <p:graphicEl>
                                              <a:dgm id="{4A2F649E-A079-424B-B5EC-D6FE93AF4986}"/>
                                            </p:graphicEl>
                                          </p:spTgt>
                                        </p:tgtEl>
                                      </p:cBhvr>
                                    </p:animEffect>
                                    <p:anim calcmode="lin" valueType="num">
                                      <p:cBhvr>
                                        <p:cTn id="94" dur="1000" fill="hold"/>
                                        <p:tgtEl>
                                          <p:spTgt spid="7">
                                            <p:graphicEl>
                                              <a:dgm id="{4A2F649E-A079-424B-B5EC-D6FE93AF4986}"/>
                                            </p:graphicEl>
                                          </p:spTgt>
                                        </p:tgtEl>
                                        <p:attrNameLst>
                                          <p:attrName>ppt_x</p:attrName>
                                        </p:attrNameLst>
                                      </p:cBhvr>
                                      <p:tavLst>
                                        <p:tav tm="0">
                                          <p:val>
                                            <p:strVal val="#ppt_x"/>
                                          </p:val>
                                        </p:tav>
                                        <p:tav tm="100000">
                                          <p:val>
                                            <p:strVal val="#ppt_x"/>
                                          </p:val>
                                        </p:tav>
                                      </p:tavLst>
                                    </p:anim>
                                    <p:anim calcmode="lin" valueType="num">
                                      <p:cBhvr>
                                        <p:cTn id="95" dur="1000" fill="hold"/>
                                        <p:tgtEl>
                                          <p:spTgt spid="7">
                                            <p:graphicEl>
                                              <a:dgm id="{4A2F649E-A079-424B-B5EC-D6FE93AF4986}"/>
                                            </p:graphicEl>
                                          </p:spTgt>
                                        </p:tgtEl>
                                        <p:attrNameLst>
                                          <p:attrName>ppt_y</p:attrName>
                                        </p:attrNameLst>
                                      </p:cBhvr>
                                      <p:tavLst>
                                        <p:tav tm="0">
                                          <p:val>
                                            <p:strVal val="#ppt_y+.1"/>
                                          </p:val>
                                        </p:tav>
                                        <p:tav tm="100000">
                                          <p:val>
                                            <p:strVal val="#ppt_y"/>
                                          </p:val>
                                        </p:tav>
                                      </p:tavLst>
                                    </p:anim>
                                  </p:childTnLst>
                                </p:cTn>
                              </p:par>
                              <p:par>
                                <p:cTn id="96" presetID="42" presetClass="entr" presetSubtype="0" fill="hold" grpId="0" nodeType="withEffect">
                                  <p:stCondLst>
                                    <p:cond delay="0"/>
                                  </p:stCondLst>
                                  <p:childTnLst>
                                    <p:set>
                                      <p:cBhvr>
                                        <p:cTn id="97" dur="1" fill="hold">
                                          <p:stCondLst>
                                            <p:cond delay="0"/>
                                          </p:stCondLst>
                                        </p:cTn>
                                        <p:tgtEl>
                                          <p:spTgt spid="7">
                                            <p:graphicEl>
                                              <a:dgm id="{48325333-E748-4E37-A486-C860BD260796}"/>
                                            </p:graphicEl>
                                          </p:spTgt>
                                        </p:tgtEl>
                                        <p:attrNameLst>
                                          <p:attrName>style.visibility</p:attrName>
                                        </p:attrNameLst>
                                      </p:cBhvr>
                                      <p:to>
                                        <p:strVal val="visible"/>
                                      </p:to>
                                    </p:set>
                                    <p:animEffect transition="in" filter="fade">
                                      <p:cBhvr>
                                        <p:cTn id="98" dur="1000"/>
                                        <p:tgtEl>
                                          <p:spTgt spid="7">
                                            <p:graphicEl>
                                              <a:dgm id="{48325333-E748-4E37-A486-C860BD260796}"/>
                                            </p:graphicEl>
                                          </p:spTgt>
                                        </p:tgtEl>
                                      </p:cBhvr>
                                    </p:animEffect>
                                    <p:anim calcmode="lin" valueType="num">
                                      <p:cBhvr>
                                        <p:cTn id="99" dur="1000" fill="hold"/>
                                        <p:tgtEl>
                                          <p:spTgt spid="7">
                                            <p:graphicEl>
                                              <a:dgm id="{48325333-E748-4E37-A486-C860BD260796}"/>
                                            </p:graphicEl>
                                          </p:spTgt>
                                        </p:tgtEl>
                                        <p:attrNameLst>
                                          <p:attrName>ppt_x</p:attrName>
                                        </p:attrNameLst>
                                      </p:cBhvr>
                                      <p:tavLst>
                                        <p:tav tm="0">
                                          <p:val>
                                            <p:strVal val="#ppt_x"/>
                                          </p:val>
                                        </p:tav>
                                        <p:tav tm="100000">
                                          <p:val>
                                            <p:strVal val="#ppt_x"/>
                                          </p:val>
                                        </p:tav>
                                      </p:tavLst>
                                    </p:anim>
                                    <p:anim calcmode="lin" valueType="num">
                                      <p:cBhvr>
                                        <p:cTn id="100" dur="1000" fill="hold"/>
                                        <p:tgtEl>
                                          <p:spTgt spid="7">
                                            <p:graphicEl>
                                              <a:dgm id="{48325333-E748-4E37-A486-C860BD260796}"/>
                                            </p:graphic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Graphic spid="7" grpId="0">
        <p:bldSub>
          <a:bldDgm bld="one"/>
        </p:bldSub>
      </p:bldGraphic>
    </p:bldLst>
  </p:timing>
</p:sld>
</file>

<file path=ppt/theme/theme1.xml><?xml version="1.0" encoding="utf-8"?>
<a:theme xmlns:a="http://schemas.openxmlformats.org/drawingml/2006/main" name="Parcel">
  <a:themeElements>
    <a:clrScheme name="Office 2007 - 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A425FB89-E954-4A2A-81DC-D90804A94DB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Parcel</Template>
  <TotalTime>5027</TotalTime>
  <Words>842</Words>
  <Application>Microsoft Office PowerPoint</Application>
  <PresentationFormat>On-screen Show (16:9)</PresentationFormat>
  <Paragraphs>193</Paragraphs>
  <Slides>19</Slides>
  <Notes>7</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Calibri</vt:lpstr>
      <vt:lpstr>Arial</vt:lpstr>
      <vt:lpstr>Gill Sans MT</vt:lpstr>
      <vt:lpstr>Times New Roman</vt:lpstr>
      <vt:lpstr>Raleway</vt:lpstr>
      <vt:lpstr>Parcel</vt:lpstr>
      <vt:lpstr>Predicting CSE Undergraduate Students’ Careers using Various Machine Learning and Ensemble Learning Algorithms in The Context of Bangladesh.</vt:lpstr>
      <vt:lpstr>Presentation Outlines</vt:lpstr>
      <vt:lpstr>INTRODUCTION[1/2]</vt:lpstr>
      <vt:lpstr>Introduction[2/2]</vt:lpstr>
      <vt:lpstr>Related Literature Review[1/4]</vt:lpstr>
      <vt:lpstr>Related Literature Review[2/4]</vt:lpstr>
      <vt:lpstr>Related Literature Review[3/4]</vt:lpstr>
      <vt:lpstr>Related Literature Review[4/4]</vt:lpstr>
      <vt:lpstr>Proposed Methodology [1/2]</vt:lpstr>
      <vt:lpstr>Proposed Methodology [2/2] Data Collection (Features)</vt:lpstr>
      <vt:lpstr>Results [1/6] statistical summary   </vt:lpstr>
      <vt:lpstr>Results [2/6] Visualization of Job Distribution   </vt:lpstr>
      <vt:lpstr>Results [3/6] List of Algorithms  </vt:lpstr>
      <vt:lpstr>Results [4/6] Model with 10 Algorithm </vt:lpstr>
      <vt:lpstr>Results [5/6] Best Model</vt:lpstr>
      <vt:lpstr>Results [6/6] A Sample Output</vt:lpstr>
      <vt:lpstr>Challenges and Risks</vt:lpstr>
      <vt:lpstr>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Deep Learning Approaches for Early Detection of Alzheimer's Disease.</dc:title>
  <dc:creator>Solaiman Hossain</dc:creator>
  <cp:lastModifiedBy>Israt Jahan</cp:lastModifiedBy>
  <cp:revision>20</cp:revision>
  <dcterms:modified xsi:type="dcterms:W3CDTF">2024-12-18T05:26:01Z</dcterms:modified>
</cp:coreProperties>
</file>